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0C8CC3-7C2D-4E74-AE90-734162EFB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9EAC86-F302-4EEC-8CE5-3E8A8238E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B0475A-3152-4035-B1B1-0FABA47DA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89DC3D-8EB5-4CB9-B094-A450A7FA7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461241-BE26-49E7-897F-24C50B9AA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803C01-875E-4A6C-81EF-32245891C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F9379E-61E6-4F0F-A44B-6891C3A9D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D2C05A-D7AF-4360-8DA4-9CFD1172B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CF67C4-1A67-432B-9797-7564ECBBF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660E1A-BD86-4AE1-964C-8A294066B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3A5408-BD6A-4D75-B3A2-FEE4E11AF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7021114062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2024年度医院门诊男科医务人员述职报告课件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医德医风建设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42" b="53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提高医疗服务质量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通过对男科门诊医务人员的述职报告，了解他们的工作表现和业务能力，进而为医院提供改进和优化医疗服务的依据。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加强医院管理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述职报告是医院对医务人员进行绩效考核和奖惩的重要依据，有助于医院建立完善的管理制度和激励机制。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促进医务人员职业发展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通过述职报告，医务人员可以展示自己的工作成果和业务水平，为晋升职称、获得更好职业发展机会提供依据。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报告覆盖2024年度全年的工作时间，包括正常工作日、周末及节假日的值班情况。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工作时间段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报告涉及男科门诊医务人员的日常诊疗工作、患者管理、健康教育、科研与学术活动等方面。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报告将展示医务人员的工作量统计，如接诊患者数量、手术台次等，以及医疗质量评估结果，如治愈率、患者满意度等。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工作量及质量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门诊量及患者构成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2024年度门诊男科共接诊患者XX万人次，较去年同期增长XX%。患者年龄分布以XX-XX岁为主，占比XX%。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诊疗设备及技术更新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本年度引进了先进的诊疗设备，如XX、XX等，提高了诊疗效率和准确性。同时，医务人员积极参加各类培训，掌握最新的诊疗技术和方法。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医疗服务质量提升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通过完善诊疗流程、优化服务环境、提高医务人员服务意识等措施，医疗服务质量得到了显著提升，患者满意度达到XX%以上。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门诊男科工作概况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https://d.book118.com/527021114062006050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2024-09-22T22:21:45.889</cp:lastPrinted>
  <dcterms:created xsi:type="dcterms:W3CDTF">2024-09-22T14:21:45Z</dcterms:created>
  <dcterms:modified xsi:type="dcterms:W3CDTF">2024-09-22T14:21:47Z</dcterms:modified>
</cp:coreProperties>
</file>