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30BB1-4393-45B4-8427-0600E8BDB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1720E-33ED-4198-985F-D16378A1A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24AEF-075F-454B-893C-3BC51B9F7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92FF6-AB7F-497E-871B-5F18C6802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00533-1125-40C9-B9AC-E1083EC57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2B18F9-58F7-463F-8EF1-F7A56F6E6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452ECB-BA72-43A6-8864-9F1CF93DE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08D97-5C92-4DBA-BC0F-0AE03C64D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A2E2A-4AEF-448E-A3DB-BFF57680C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B529A-A44E-434B-9E8F-9C6C37C6B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044E9-ECF0-4870-BF62-1BC41FBE0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21161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画法几何工程制图道路与桥梁制图课件标高投影\n## 1.画法几何基本概念及理论\n### 1.1画法几何的发展历程及重要性\n### 1.2基本图形的绘制方法及原理\n### 1.3投影法的基本概念及应用\n## 2.工程制图基本规范及标准\n### 2.1工程制图的基本规范和要求\n### 2.2图纸的格式及标注方法\n### 2.3工程制图中的比例及尺寸标注\n## 3.道路与桥梁制图基本要素\n### 3.1道路与桥梁的基本构造及组成部分\n### 3.2道路与桥梁制图中的线型及符号\n### 3.3道路与桥梁制图中的标注及说明\n## 4.标高投影的基本概念及应用\n### 4.1标高投影的基本原理及分类\n### 4.2标高投影的作图方法及步骤\n### 4.3标高投影在道路与桥梁制图中的应用\n## 5.道路与桥梁制图的实例分析\n### 5.1道路与桥梁制图的实例一\n### 5.2道路与桥梁制图的实例二\n### 5.3道路与桥梁制图的实例三\n## 6.画法几何工程制图道路与桥梁制图课件总结\n### 6.1课件的主要内容及特点\n### 6.2课件的教学方法及评价\n### 6.3课件的改进及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画法几何工程制图道路与桥梁制图课件标高投影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画法几何基本概念及理论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画法几何的发展历程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古代画法几何的起源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文艺复兴时期的画法几何发展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近现代画法几何的完善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画法几何的重要性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工程制图的基础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工程技术中的应用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培养空间思维能力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画法几何的发展历程及重要性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组合 22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8" name="组合 227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基本图形的绘制方法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直线的绘制   -圆的绘制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圆弧的绘制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椭圆的绘制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矩形的绘制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正多边形的绘制</a:t>
                </a:r>
                <a:endParaRPr/>
              </a:p>
            </p:txBody>
          </p:sp>
        </p:grpSp>
        <p:grpSp>
          <p:nvGrpSpPr>
            <p:cNvPr id="231" name="组合 230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基本图形的绘制原理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相似图形的绘制原理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投影法的绘制原理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变换法的绘制原理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基本图形的绘制方法及原理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投影法的基本概念及应用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组合 2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组合 23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投影法的基本概念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投影法的基本概念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投影法的分类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投影法的应用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组合 24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投影法的应用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工程制图的投影法应用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阴影法的应用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标高投影法的应用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工程制图基本规范及标准</a:t>
            </a:r>
            <a:endParaRPr/>
          </a:p>
        </p:txBody>
      </p:sp>
      <p:sp>
        <p:nvSpPr>
          <p:cNvPr id="25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工程制图的基本规范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图纸的格式及标注方法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图纸的比例及尺寸标注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图纸的绘制方法及步骤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工程制图的基本要求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简洁性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工程制图的基本规范和要求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70" name="Tencent"/>
          <p:cNvCxnSpPr/>
          <p:nvPr/>
        </p:nvCxnSpPr>
        <p:spPr>
          <a:xfrm>
            <a:off x="-44450" y="3571946"/>
            <a:ext cx="12280900" cy="0"/>
          </a:xfrm>
          <a:prstGeom prst="line">
            <a:avLst/>
          </a:prstGeom>
          <a:ln w="31750"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1" name="椭圆 48"/>
          <p:cNvSpPr>
            <a:spLocks noChangeAspect="1"/>
          </p:cNvSpPr>
          <p:nvPr/>
        </p:nvSpPr>
        <p:spPr>
          <a:xfrm>
            <a:off x="2931627" y="3130438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72" name="椭圆 49"/>
          <p:cNvSpPr>
            <a:spLocks noChangeAspect="1"/>
          </p:cNvSpPr>
          <p:nvPr/>
        </p:nvSpPr>
        <p:spPr>
          <a:xfrm>
            <a:off x="8396373" y="3130438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73" name="组合 27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844414" y="4235891"/>
            <a:ext cx="8503173" cy="1764346"/>
            <a:chOff x="1844414" y="4235891"/>
            <a:chExt cx="8503173" cy="1764346"/>
          </a:xfrm>
        </p:grpSpPr>
        <p:grpSp>
          <p:nvGrpSpPr>
            <p:cNvPr id="274" name="组合 58"/>
            <p:cNvGrpSpPr/>
            <p:nvPr/>
          </p:nvGrpSpPr>
          <p:grpSpPr>
            <a:xfrm>
              <a:off x="1844414" y="4235891"/>
              <a:ext cx="3038427" cy="1764346"/>
              <a:chOff x="983108" y="4312091"/>
              <a:chExt cx="3038427" cy="1764346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图纸的格式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图纸的尺寸及方向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图纸的标题及比例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图纸的图例及标注</a:t>
                </a:r>
                <a:endParaRPr/>
              </a:p>
            </p:txBody>
          </p:sp>
        </p:grpSp>
        <p:grpSp>
          <p:nvGrpSpPr>
            <p:cNvPr id="277" name="组合 59"/>
            <p:cNvGrpSpPr/>
            <p:nvPr/>
          </p:nvGrpSpPr>
          <p:grpSpPr>
            <a:xfrm>
              <a:off x="7309160" y="4235891"/>
              <a:ext cx="3038427" cy="1764346"/>
              <a:chOff x="983108" y="4312091"/>
              <a:chExt cx="3038427" cy="1764346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图纸的标注方法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线性标注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角度标注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圆标注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椭圆标注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矩形标注</a:t>
                </a:r>
                <a:endParaRPr/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图纸的格式及标注方法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工程制图中的比例及尺寸标注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3" name="组合 2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4" name="组合 28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工程制图中的比例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图纸比例的定义及作用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图纸比例的选择及确定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图纸比例的标注及使用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9" name="组合 28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工程制图中的尺寸标注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尺寸标注的基本原则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尺寸标注的方法及技巧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尺寸标注的注意事项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道路与桥梁制图基本要素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护栏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道路的基本构造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悬索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桥梁的基本构造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道路与桥梁的基本构造及组成部分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4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6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7" name="组合 2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28" name="组合 27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道路与桥梁制图中的线型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圆弧线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折线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曲线</a:t>
                </a:r>
                <a:endParaRPr/>
              </a:p>
            </p:txBody>
          </p:sp>
        </p:grpSp>
        <p:grpSp>
          <p:nvGrpSpPr>
            <p:cNvPr id="31" name="组合 30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道路与桥梁制图中的符号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路面符号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路基符号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桥墩符号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桥台符号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护栏符号</a:t>
                </a:r>
                <a:endParaRPr/>
              </a:p>
            </p:txBody>
          </p:sp>
        </p:grpSp>
      </p:grpSp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道路与桥梁制图中的线型及符号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道路与桥梁制图中的标注</a:t>
                </a:r>
                <a:endParaRPr/>
              </a:p>
            </p:txBody>
          </p:sp>
          <p:sp>
            <p:nvSpPr>
              <p:cNvPr id="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角度标注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圆标注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椭圆标注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矩形标注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道路与桥梁制图中的说明</a:t>
                </a:r>
                <a:endParaRPr/>
              </a:p>
            </p:txBody>
          </p:sp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工程数量的说明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施工工艺的说明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材料要求的说明</a:t>
                </a:r>
                <a:endParaRPr/>
              </a:p>
            </p:txBody>
          </p:sp>
          <p:sp>
            <p:nvSpPr>
              <p:cNvPr id="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道路与桥梁制图中的标注及说明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https://d.book118.com/527021161136006042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画法几何工程制图道路与桥梁制图课件标高投影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2024-09-16T04:22:37.957</cp:lastPrinted>
  <dcterms:created xsi:type="dcterms:W3CDTF">2024-09-15T20:22:37Z</dcterms:created>
  <dcterms:modified xsi:type="dcterms:W3CDTF">2024-09-15T20:22:39Z</dcterms:modified>
</cp:coreProperties>
</file>