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8C9FDB-DCC0-477F-AB15-0E66F55A2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AC05B-F521-4AEE-B705-081F1B9351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276BA2-2D6D-4B0D-B0FE-4C207D36DC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4304C6-7675-4A80-8A62-AEC303BC17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217783-E9BC-4358-A9B0-2317A128AC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1FB9FE-7041-44C0-A131-F7278726D2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CEC62B-872E-429A-B931-E9E60E690A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B52F5F-C753-41C0-9028-B7B17532E9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D62594-CCC4-47B2-ABC8-217A5E04AC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18664-861D-444E-B7AF-7019A74256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9691A7-014A-4DFE-8FC2-D0F39C24D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2210316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《数组的运算及应用》ppt课件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数组的基本概念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数组的运算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数组的应用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数组的常见问题及解决方案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数组的基本概念</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描述数组是什么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数组是一种用于存储有序数据元素的数据结构，每个元素在数组中都有一个唯一的索引，用于标识其位置。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数组的定义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5000" r="3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描述数组的维度概念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数组可以有一个或多个维度，每个维度表示一个特定的数据集合。例如，二维数组可以表示矩阵，三维数组可以表示体积数据。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数组的维度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描述数组索引的作用和规则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数组的索引用于访问和操作数组中的元素。在大多数编程语言中，数组的索引从0开始，逐个递增。通过索引，可以快速访问和修改数组中的特定元素。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数组的索引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数组的运算</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逐元素相加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组的加法是指将两个数组对应位置的元素相加，得到一个新的数组。例如，对于数组A和B，如果A的每个元素是a1、a2、a3，B的每个元素是b1、b2、b3，那么A和B的加法结果是一个新的数组C，其中C的每个元素是a1+b1、a2+b2、a3+b3。</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数组的加法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逐元素相减</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数组的减法是指将一个数组对应位置的元素减去另一个数组对应位置的元素，得到一个新的数组。例如，对于数组A和B，如果A的每个元素是a1、a2、a3，B的每个元素是b1、b2、b3，那么A减去B的结果是一个新的数组C，其中C的每个元素是a1-b1、a2-b2、a3-b3。</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数组的减法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逐元素相乘</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组的乘法是指将两个数组对应位置的元素相乘，得到一个新的数组。例如，对于数组A和B，如果A的每个元素是a1、a2、a3，B的每个元素是b1、b2、b3，那么A和B的乘法结果是一个新的数组C，其中C的每个元素是a1*b1、a2*b2、a3*b3。</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数组的乘法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逐元素相除</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组的除法是指将一个数组对应位置的元素除以另一个数组对应位置的元素，得到一个新的数组。例如，对于数组A和B，如果A的每个元素是a1、a2、a3，B的每个元素是b1、b2、b3，那么A除以B的结果是一个新的数组C，其中C的每个元素是a1/b1、a2/b2、a3/b3。需要注意的是，除数不能为0，否则会导致错误或无穷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数组的除法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数组的应用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https://d.book118.com/527022103165006031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2024-09-04T11:16:55.778</cp:lastPrinted>
  <dcterms:created xsi:type="dcterms:W3CDTF">2024-09-04T03:16:55Z</dcterms:created>
  <dcterms:modified xsi:type="dcterms:W3CDTF">2024-09-04T03:16:57Z</dcterms:modified>
</cp:coreProperties>
</file>