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0F41E67-E0A1-4C54-AF95-50405AF7E0E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2073E-CCD5-4BF6-AEE4-3D0F2300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03887-CAEE-42EC-B002-FB1746067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060C8-6FF8-4DC2-8514-DA6306E48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0B86A-E3C0-434F-B8BE-30AFF3E4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B815D-35D3-49DE-9BE1-1E876090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A16F1-B6B3-49E3-823A-ECB53503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C27BA-470E-47CD-9D57-50E8ED19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E60CF-64B4-4C9F-AF34-F1778F77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13F8F-2941-4720-8AA0-95B0125A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D1BC0-C5BC-4004-B656-C9BFEFE0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64FD4-578B-46EB-927C-E552507C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A686E03-A114-44BD-B93C-2A9D30A2412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7BF0AC5-882D-4BE7-BB4B-CDE2CF0DABE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2313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专业售后服务绩效考核培训的案例分析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专业售后服务绩效考核培训的重要性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售后服务绩效考核指标的设计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售后服务绩效考核培训方案的制定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专业售后服务绩效考核培训的重要性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专业售后服务对企业的重要性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专业售后服务是企业与客户保持长期关系的重要保障。通过为客户提供及时、专业的售后服务，企业能够提升产品品牌和企业形象，增强客户对企业的信任感和忠诚度。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了解员工工作水平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评估员工表现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及时改进服务质量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激励员工提升能力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专业售后服务绩效考核培训的目的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了解企业要求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公司服务标准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增强专业知识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投诉处理技巧培训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产品知识培训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了解产品特点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学习应对常见问题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专业售后服务绩效考核培训的目的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了解企业对服务的要求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公司服务标准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增强专业知识和技能水平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建立良好的客户关系和维护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售后服务绩效考核指标的设计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客户满意度指标的重要性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客户满意度指标是衡量客户对服务满意程度的指标，通过客户满意度的反馈可以促使企业改进服务质量，提升用户体验。它是评判售后服务质量的重要衡量标准之一。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工作效率指标的设定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服务响应时间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有效解决客户问题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提升服务效率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问题解决率指标的重要性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反映员工技能水平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员工解决问题的能力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决定企业服务水平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售后服务绩效评判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重要的评判标准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评估员工专业知识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服务响应时间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反映员工解决问题能力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评估专业知识水平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员工投诉率指标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反映不满意情况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售后服务绩效考核指标的分类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反映客户满意程度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促使改进服务质量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售后服务绩效考核指标的分类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重要的反馈指标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反映员工效率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评估问题处理能力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关注员工服务态度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员工投诉率指标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售后服务绩效考核培训方案的制定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售后服务绩效考核培训计划的制定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售后服务绩效考核培训计划时，需要明确培训目标和内容，包括提升服务质量、提高客户满意度等。制定培训时间表和计划是为了合理安排培训进度，确保培训顺利进行。同时，确定培训方式和形式有助于选择适合的培训方式，如线上培训、面对面培训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售后服务绩效考核培训材料的准备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确保培训材料完备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制定培训手册和资料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帮助员工理解实践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准备案例分析和练习题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确保培训材料的有效性和针对性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培训师应具备良好的沟通能力和教学技巧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沟通技巧高超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教学方法灵活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培训师应能够激发员工的学习热情和动力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售后服务绩效考核培训师资的选择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选择具有丰富售后服务经验的培训师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经验丰富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了解行业特点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做好培训场地、设备准备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进行培训前的准备工作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根据评估结果持续改进培训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对培训效果进行评估和调整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实时调整教学内容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开展培训课程和活动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通过制定售后服务绩效考核培训方案，公司能够提升售后服务团队的专业水平，提高客户满意度，进而促进业务的长期发展。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售后服务绩效考核培训的实例分析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https://d.book118.com/527023136011006055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专业售后服务绩效考核培训的案例分析</vt:lpstr>
      <vt:lpstr>目录</vt:lpstr>
      <vt:lpstr>第1章 专业售后服务绩效考核培训的重要性</vt:lpstr>
      <vt:lpstr> </vt:lpstr>
      <vt:lpstr>售后服务绩效考核的意义</vt:lpstr>
      <vt:lpstr>专业售后服务绩效考核培训的目的</vt:lpstr>
      <vt:lpstr>售后服务绩效考核培训的内容</vt:lpstr>
      <vt:lpstr>专业售后服务绩效考核培训的目的</vt:lpstr>
      <vt:lpstr>第二章 售后服务绩效考核指标的设计</vt:lpstr>
      <vt:lpstr> </vt:lpstr>
      <vt:lpstr>工作效率指标的设定</vt:lpstr>
      <vt:lpstr>问题解决率指标的重要性</vt:lpstr>
      <vt:lpstr>售后服务绩效考核指标的分类</vt:lpstr>
      <vt:lpstr>售后服务绩效考核指标的分类</vt:lpstr>
      <vt:lpstr>第3章 售后服务绩效考核培训方案的制定</vt:lpstr>
      <vt:lpstr> </vt:lpstr>
      <vt:lpstr>售后服务绩效考核培训材料的准备</vt:lpstr>
      <vt:lpstr>售后服务绩效考核培训师资的选择</vt:lpstr>
      <vt:lpstr>售后服务绩效考核培训的实施</vt:lpstr>
      <vt:lpstr>总结</vt:lpstr>
      <vt:lpstr>第4章 售后服务绩效考核培训的实例分析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2024-09-29T14:03:20.901</cp:lastPrinted>
  <dcterms:created xsi:type="dcterms:W3CDTF">2024-09-29T06:03:20Z</dcterms:created>
  <dcterms:modified xsi:type="dcterms:W3CDTF">2024-09-29T06:03:22Z</dcterms:modified>
</cp:coreProperties>
</file>