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1B2C4-1605-45A5-9D7E-3E5880AF3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37A8D-4D29-432D-BCDA-DEBA428E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75D1B-8AE1-44E9-BA1A-4F0E6DB46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83510-0D0A-4338-9DBE-722EC033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AD836-821B-44E8-85D9-02C37E1CB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C2322-228D-44E4-9AB4-4CBDA685E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2CC84-719A-4A91-9AB5-248145A07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1EB63-166E-48D8-87B8-A678E118D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38EDF-9F32-47CC-9FFD-56B271E48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E4EA0-A80C-426C-B1D1-EAF148F0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7CE98-BA5A-4CC5-BD87-1824BB7B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2500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输血安全护理培训\n## 1.输血安全概述及重要性\n### 1.1输血的基本概念与分类\n### 1.2输血的重要性和作用\n### 1.3输血安全的意义与影响\n## 2.输血前的护理准备\n### 2.1输血前的患者评估与准备\n### 2.2血液制品的选择与准备\n### 2.3输血设备的检查与准备\n## 3.输血过程中的护理管理\n### 3.1输血速度与时间的控制\n### 3.2输血过程中的观察与监测\n### 3.3输血不良反应的预防与处理\n## 4.输血后的护理观察与处理\n### 4.1输血后的患者观察与护理\n### 4.2输血效果的评估与记录\n### 4.3输血后并发症的预防与处理\n## 5.特殊患者的输血护理\n### 5.1新生儿与儿童输血护理\n### 5.2孕妇与哺乳期妇女输血护理\n### 5.3老年患者输血护理\n## 6.输血安全护理的质量控制与持续改进\n### 6.1输血安全护理的质量标准与评估\n### 6.2输血安全护理的持续改进与培训\n### 6.3输血安全护理的应急预案与处理流程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输血安全护理培训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输血安全概述及重要性</a:t>
            </a:r>
            <a:endParaRPr/>
          </a:p>
        </p:txBody>
      </p:sp>
      <p:sp>
        <p:nvSpPr>
          <p:cNvPr id="1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输血的基本概念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输血是将血液制品通过静脉输注到患者体内的过程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血液制品包括全血、红细胞、血小板、血浆等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输血可以用于补充血容量、改善血液循环、纠正贫血等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输血的分类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根据血液来源分为自体输血、异体输血和同源输血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根据输血时间分为急性输血和慢性输血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根据输血方式分为静脉输血和动脉输血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输血的重要性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输血是临床治疗的重要组成部分，尤其在紧急抢救和重症治疗中起到关键作用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输血可以挽救生命，提高患者的生存率和生活质量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输血有助于促进医学研究和医学技术的发展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输血的作用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补充血容量：增加血液中的红细胞、血浆等成分，维持血液循环的稳定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改善血液循环：输血可以改善微循环，增加组织灌注，减轻缺氧症状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纠正贫血：输血可以补充血红蛋白，提高患者的携氧能力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免疫调节：输血可以调节患者的免疫功能，减轻感染和炎症反应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输血的重要性和作用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输血安全的意义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确保输血过程中患者的安全，防止输血相关并发症的发生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保障血液制品的质量和有效性，防止输血传播疾病的风险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提高输血治疗效果，降低输血不良反应的发生率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输血安全的影响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输血安全对患者的治疗效果和生命安全具有重要影响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输血安全对医务人员的职业素质和医疗技术水平具有严格要求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输血安全对医疗机构的管理水平和医疗服务质量具有重要影响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输血安全的意义与影响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输血前的护理准备</a:t>
            </a:r>
            <a:endParaRPr/>
          </a:p>
        </p:txBody>
      </p:sp>
      <p:sp>
        <p:nvSpPr>
          <p:cNvPr id="26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输血前的患者评估与准备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了解患者的年龄、性别、体重、病情等基本情况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评估患者的凝血功能、肝肾功能、心血管功能等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检查患者的输血前检查项目，如血型、血红蛋白、血小板等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向患者解释输血的必要性、可能的风险和注意事项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患者签署输血知情同意书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为患者准备输血所需的物品，如输血器、针头、敷料等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血液制品的选择与准备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血液制品的选择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根据患者的病情和输血目的选择合适的血液制品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考虑血液制品的来源、质量和有效期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遵循医疗机构的输血政策和程序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血液制品的准备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在输血前对血液制品进行外观检查、血型核对和有效期确认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将血液制品放置在规定的温度条件下，如室温、冷藏等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准备输血所需的物品，如输血器、针头、敷料等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输血设备的检查与准备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输血设备的检查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检查输血器、针头、敷料等物品是否完好无损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检查输血设备的功能是否正常，如血泵、过滤器等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确保输血设备符合卫生标准和安全要求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输血设备的准备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将输血设备摆放在便于操作的位置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准备输血所需的辅助物品，如生理盐水、止血带等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做好输血设备的清洁和消毒工作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输血过程中的护理管理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输血速度与时间的控制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输血速度的控制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根据患者的年龄、病情和输血目的调整输血速度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一般情况下，输血速度为20-40滴/分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密切观察患者的生命体征，如心率、血压、呼吸等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输血时间的控制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严格控制输血时间，避免因输血时间过长导致输血反应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一般情况下，急性输血要求在2小时内完成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慢性输血则根据患者的情况和输血目的进行控制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输血过程中的观察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观察患者的皮肤色泽、温度和湿度等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观察患者的主诉和不适症状，如发热、疼痛等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输血过程中的监测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监测患者的凝血功能、肝肾功能、心血管功能等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监测患者的血红蛋白、血小板、血浆蛋白等指标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监测输血过程中可能出现的并发症，如输血反应、感染等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输血过程中的观察与监测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输血不良反应的预防与处理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输血不良反应的预防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严格遵循输血操作规程，确保输血过程的安全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选择合适的血液制品，避免不必要的输血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在输血前对患者进行充分的评估和准备，降低输血风险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输血不良反应的处理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一旦发现输血不良反应，立即停止输血，保持静脉通路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对症处理，如使用抗过敏药物、补充血容量等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密切观察患者的生命体征，做好抢救准备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https://d.book118.com/527025004153006043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输血安全护理培训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2024-09-17T21:26:58.312</cp:lastPrinted>
  <dcterms:created xsi:type="dcterms:W3CDTF">2024-09-17T13:26:58Z</dcterms:created>
  <dcterms:modified xsi:type="dcterms:W3CDTF">2024-09-17T13:27:00Z</dcterms:modified>
</cp:coreProperties>
</file>