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5B87B-72E6-405F-B8DB-07A5282A0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A79E6-1504-46FD-AC8B-1A584C869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9015C-B943-4870-9815-8F228186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E876E-036A-48CB-BAC8-191FF308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2450D-E2FC-4429-91C8-5E957B6C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2B2C36-D98B-40C8-B61C-89DE0892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F0D18-E765-458B-AD27-83DCE41F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9EB90-6A7D-4618-B640-9E4A914E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CD1E8-43C3-4FC0-AA93-17AB706C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F35AF-E562-469F-9EF5-26762853A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AB5FC-4349-43FE-9DB2-45A8577E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5032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优化营商环境问题分析报告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营商环境现状分析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当前，我国经济发展进入新常态，正处于爬坡过坎、攻坚克难的关键时期，国内外环境复杂多变，优化营商环境对于激发市场活力、稳定社会预期、提升国际竞争力具有重要意义。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近年来，我国在优化营商环境方面取得显著成效，但仍然存在一些突出问题，亟待解决。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采用文献综述、实地调查、专家访谈等多种方法，确保研究的全面性和准确性。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通过优化营商环境，进一步激发市场活力，推动经济高质量发展，提升国际竞争力。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营商环境现状分析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知识产权保护力度不够，导致企业创新动力不足和市场竞争力下降。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政策稳定性与透明度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当前政策法规环境在稳定性和透明度方面存在不足，导致企业难以预测和应对外部环境变化。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执法公正与效率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执法过程中存在不公正、不透明和低效率的问题，影响企业合法权益的保障。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市场准入门槛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市场准入门槛过高，限制了企业进入市场的机会和规模。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缺乏有效的公平竞争机制，导致市场分割和资源错配。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行业监管过度或不足，影响企业正常经营和行业发展。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基础设施建设和维护滞后，影响企业生产经营和物流运输。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行政效率低下，增加企业办事成本和时间成本。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信息共享与服务平台建设不完善，制约企业信息资源获取和应用。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信息共享与服务平台建设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融资渠道与成本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企业融资渠道有限，融资成本高，影响企业扩大生产和研发投入。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信用体系建设滞后，导致企业融资风险增加和融资难度加大。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资本市场发展不成熟，不能满足企业多样化的融资需求。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金融支持环境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力度不足是优化营商环境中存在的主要问题之一。一些政策在制定过程中缺乏充分调研，导致政策与实际情况脱节，难以有效实施。此外，政策执行过程中存在官僚主义、形式主义等问题，导致政策执行效率低下，影响政策效果的发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政策执行力度不足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https://d.book118.com/527025032164006043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2024-09-18T00:22:53.521</cp:lastPrinted>
  <dcterms:created xsi:type="dcterms:W3CDTF">2024-09-17T16:22:53Z</dcterms:created>
  <dcterms:modified xsi:type="dcterms:W3CDTF">2024-09-17T16:22:55Z</dcterms:modified>
</cp:coreProperties>
</file>