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767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30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25C65-144E-44F7-BA1D-45EDFF384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BFF59-8688-4DCE-AEE2-DF9ADEA77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6B090-6D57-4428-A7C5-9B359F297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4C1A1-FBD3-49EE-88B2-FB5E19537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5F3CDA-34AE-4249-BD67-7DD16BE00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5781C5-8395-4D31-BDE3-3C40B5C15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17ED6A-9E80-41D7-A96A-8F46D1CD1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C5554-F6E4-4F97-9D17-D7FF529E0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39127-2ABB-405D-B63A-DC384DCB6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F2C6B-1BED-4860-89AF-0D5C4C9EF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E1C71-60CD-4E01-A25F-D02765E28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757" r:id="rId2"/>
    <p:sldLayoutId id="2147492758" r:id="rId3"/>
    <p:sldLayoutId id="2147492759" r:id="rId4"/>
    <p:sldLayoutId id="2147492760" r:id="rId5"/>
    <p:sldLayoutId id="2147492761" r:id="rId6"/>
    <p:sldLayoutId id="2147492762" r:id="rId7"/>
    <p:sldLayoutId id="2147492763" r:id="rId8"/>
    <p:sldLayoutId id="2147492764" r:id="rId9"/>
    <p:sldLayoutId id="2147492765" r:id="rId10"/>
    <p:sldLayoutId id="214749276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2514406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美语阅读教学设计案例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教学目标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教学内容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教学方法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教学过程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教学评估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https://d.book118.com/527025144066006026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微软雅黑</vt:lpstr>
      <vt:lpstr>+中文标题</vt:lpstr>
      <vt:lpstr>Calibri Light</vt:lpstr>
      <vt:lpstr>Office Theme</vt:lpstr>
      <vt:lpstr>美语阅读教学设计案例</vt:lpstr>
      <vt:lpstr>目录</vt:lpstr>
      <vt:lpstr>单击此处添加章节标题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2024-08-31T14:09:24.883</cp:lastPrinted>
  <dcterms:created xsi:type="dcterms:W3CDTF">2024-08-31T06:09:24Z</dcterms:created>
  <dcterms:modified xsi:type="dcterms:W3CDTF">2024-08-31T06:09:27Z</dcterms:modified>
</cp:coreProperties>
</file>