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4775459-BE3B-440A-B24E-BE40D2BA3A0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94C2F-45E2-46FF-A342-EA1E1D514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5F572-DCE1-40F7-B1C3-8D8E31E1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009F0-D3C6-46CA-979C-7F1B9A928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EA27D-EA83-4E2C-84CE-C2B562E2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3995C-E035-4D7F-A8B5-5DECC76A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E88FA-F224-4B79-BC4C-B6E52713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5BD3D-5620-4A3B-B4A7-D5DA807C4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C52EE-ACE1-40C5-891C-D6FC4737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304EF-5B91-4C96-A652-2DC737BF4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80F60-0312-497F-97F5-3D4D89C5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49715-2692-4E30-B59D-C8820A2A5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674B212-B649-4E30-ACC6-F246984C71C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DF1EB6-80D0-4B9F-B415-560B3DA001B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3.png" /><Relationship Id="rId4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30003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pbl</a:t>
            </a: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肺癌术后查房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疾病背景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术后查房的流程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术后并发症的处理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术后康复训练指导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临床病例分享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疾病背景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肺癌概述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肺癌是最常见的恶性肿瘤之一。根据组织类型可分为小细胞和非小细胞肺癌。术后查房对于肺癌患者的康复非常重要。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肺不张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监测肺功能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通过呼吸康复训练改善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肺栓塞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密切关注患者症状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及时进行治疗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其他并发症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需做好全面观察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需要重点观察症状变化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及时采取抗感染措施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64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6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术后查房应重点关注患者康复情况，及时发现并解决并发症。医生的指导和支持对患者的康复至关重要。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术后查房的流程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术后查房时间安排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术后查房一般在术后第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天开始。每天查房至少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次，直到患者病情稳定。查房结束后要及时记录查房情况。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术后查房注意事项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查房时要与患者进行有效沟通，了解患者的症状和感受。注意观察患者的情绪变化，及时给予心理支持。查房过程中要保持医疗秩序和隐私保护。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医患关系紧张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有些患者可能持质疑态度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医生需要具备良好的沟通技巧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术后查房的困难与挑战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患者沟通困难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有时患者可能无法清晰表达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术后查房是非常重要的环节，医生需要耐心细致地了解患者的情况，及时发现问题并处理，确保患者康复和治疗效果。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术后并发症的处理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术后感染的处理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术后感染是一种常见并发症，需要根据病原体及时选择抗生素进行治疗。同时，加强患者的营养与护理，提高免疫力，有助于预防感染的发生。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0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1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2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4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术后护理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制定个性化康复计划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密切观察患者病情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7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定期复查检测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避免感染风险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0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营养调理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合理膳食搭配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增强机体免疫力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术后并发症的预防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4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术前评估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手术前的体能康复训练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心理调适准备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9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417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418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419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420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https://d.book118.com/527030003033006054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pbl肺癌术后查房</vt:lpstr>
      <vt:lpstr>目录</vt:lpstr>
      <vt:lpstr>第一章 疾病背景</vt:lpstr>
      <vt:lpstr> </vt:lpstr>
      <vt:lpstr>术后并发症</vt:lpstr>
      <vt:lpstr> </vt:lpstr>
      <vt:lpstr>第2章 术后查房的流程</vt:lpstr>
      <vt:lpstr> </vt:lpstr>
      <vt:lpstr> </vt:lpstr>
      <vt:lpstr>术后查房的困难与挑战</vt:lpstr>
      <vt:lpstr>总结</vt:lpstr>
      <vt:lpstr>第3章 术后并发症的处理</vt:lpstr>
      <vt:lpstr> </vt:lpstr>
      <vt:lpstr>术后并发症的预防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2024-09-28T09:45:12.615</cp:lastPrinted>
  <dcterms:created xsi:type="dcterms:W3CDTF">2024-09-28T01:45:12Z</dcterms:created>
  <dcterms:modified xsi:type="dcterms:W3CDTF">2024-09-28T01:45:14Z</dcterms:modified>
</cp:coreProperties>
</file>