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F4AB3-3DCC-436D-991C-EB0AB483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90F9-E292-49A3-89D3-7FDA9D92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4F28A-E6CD-449C-9A72-368C155C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FB39-C6F7-4887-BD23-61D8A7BB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B2ED3-ED41-47E6-A58C-347A496D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14A08-6D13-486B-8F2B-88E63D0F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83BD1-3475-4161-A14F-C5AA5A71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25655-0612-45D1-9EBA-759E00A2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2B907-E10D-48A9-86DF-F8CA9F75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2787C-747F-425A-8CA7-1345F7DF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7B1D2-A7C0-48AC-BB30-FB08B921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0040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辅导员引导大学生践行社会主义核心价值观课件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社会主义核心价值观的内涵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大学生践行社会主义核心价值观的重要性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辅导员在引导大学生践行社会主义核心价值观中的作用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大学生践行社会主义核心价值观的具体行动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辅导员引导大学生践行社会主义核心价值观的案例分析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社会主义核心价值观的内涵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随着中国改革开放的深入，社会价值观多元化，国家提出社会主义核心价值观以统一思想，引领社会风尚。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引导大学生树立正确的世界观、人生观和价值观，培养德智体美全面发展的社会主义建设者和接班人。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核心价值观的背景和意义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核心价值观的提出背景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社会层面的价值取向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自由、平等、公正、法治。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个人层面的价值准则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爱国、敬业、诚信、友善。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国家层面的价值目标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富强、民主、文明、和谐。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大学生应自觉践行核心价值观，将其融入日常生活和学习中。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在校园文化建设中，注重弘扬核心价值观，营造良好的校园氛围。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核心价值观的实践要求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积极参与社会实践活动，了解国情、民情，增强社会责任感。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辅导员应加强对大学生核心价值观的引导和教育，提高大学生的思想觉悟和道德水平。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大学生践行社会主义核心价值观的重要性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大学生是国家的未来和希望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大学生是社会未来的建设者和接班人，他们的价值观和行为将影响国家的发展方向和社会进步。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培养大学生践行社会主义核心价值观，有助于塑造积极向上的社会氛围，推动国家繁荣昌盛。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通过践行社会主义核心价值观，大学生能够树立正确的世界观、人生观和价值观，明确个人在社会中的定位和责任。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践行社会主义核心价值观有助于培养大学生的道德品质、团队协作精神、创新能力和社会责任感，提升其综合素质。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践行核心价值观对大学生成长的意义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参与社会实践活动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鼓励大学生参与志愿服务、社会调查等实践活动，培养其社会责任感和奉献精神。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发挥校园文化的作用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通过举办主题班会、讲座、文化节等活动，营造积极向上的校园文化氛围，引导大学生树立正确的价值观。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加强心理健康教育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开展心理健康教育活动，帮助大学生正确认识自我，培养其积极心态和应对挑战的能力。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大学生践行核心价值观的实践途径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辅导员在引导大学生践行社会主义核心价值观中的作用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https://d.book118.com/527030040033006051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2024-09-24T03:17:25.394</cp:lastPrinted>
  <dcterms:created xsi:type="dcterms:W3CDTF">2024-09-23T19:17:25Z</dcterms:created>
  <dcterms:modified xsi:type="dcterms:W3CDTF">2024-09-23T19:17:27Z</dcterms:modified>
</cp:coreProperties>
</file>