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205C6-88DD-44BF-A5CC-B9E99E974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78E09-9FC9-418B-A259-3FCFE26C4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0B9E7-B804-4420-9858-F59819AAC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31B1A-0041-461C-9651-7966E278D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257DFF-14ED-4018-B335-5AEF88B0A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C3E2E0-27FE-40B9-AC35-79A1CFA42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64DEAC-B009-4A9C-A302-2F2AEAB2D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017FF-A416-46B7-9702-FC8F0E862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19BBC-A3BF-4EC3-84A6-6CDDD602B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B7D85-D30F-4E96-A26B-FFA94B167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4990C-4D55-4F56-83E6-DD54AE46E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30154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成本管理咨询的基本认识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成本管理咨询概述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成本管理咨询的核心内容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成本管理咨询的流程与方法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成本管理咨询的价值体现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成本管理咨询的挑战与对策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成本管理咨询的未来发展趋势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成本管理咨询概述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成本管理咨询是一种专业服务，旨在帮助企业识别、评估和优化其成本结构，以提高盈利能力和竞争优势。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通过提供专业的成本管理知识和经验，帮助企业实现成本优化、效率提升和可持续发展。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对企业的成本结构进行深入分析，识别潜在的成本节约机会和风险。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成本分析与评估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基于成本分析结果，制定针对性的成本优化策略，包括采购、生产、销售等各个环节。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成本优化策略制定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优化企业的成本管理流程，提高成本管理的效率和准确性。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成本管理流程改进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建立有效的成本控制和监控机制，确保企业成本在预算范围内，并及时发现和解决成本超支问题。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成本控制与监控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咨询服务的范围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通过降低成本和优化成本结构，提高企业的盈利能力和市场竞争力。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提升企业盈利能力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增强企业决策能力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通过改进成本管理流程和控制机制，提高企业的运营效率和管理水平，为企业的可持续发展奠定基础。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成本管理咨询提供的专业分析和建议，有助于企业做出更明智的决策，规避潜在的风险。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随着市场环境的不断变化，成本管理咨询帮助企业灵活调整成本策略，以应对市场挑战和抓住机遇。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成本管理咨询的重要性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成本管理咨询的核心内容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根据企业战略和业务目标，制定全面的成本计划，包括直接材料、直接人工和制造费用等预算。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成本降低策略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通过设定成本限额、制定成本控制标准和实施成本控制程序，确保实际成本不超过预算。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识别和分析成本驱动因素，制定有效的成本降低策略，如改进生产工艺、提高生产效率等。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成本规划与控制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对产品或服务的成本进行详细分析，包括成本构成、成本行为和成本驱动因素等。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通过改进产品设计、生产流程和管理方式等，降低产品或服务的成本，提高盈利能力。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识别和分析价值链中的关键环节和增值活动，优化资源配置，提高整体价值链的效率。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价值链分析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成本分析与优化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成本核算与报告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成本核算方法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选择适当的成本核算方法，如标准成本法、作业成本法等，确保成本的准确核算。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成本报告与分析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定期编制成本报告，分析实际成本与预算成本的差异，为管理层提供决策支持。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业绩评价与考核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建立科学的业绩评价体系，对成本管理绩效进行定期考核，激励员工积极参与成本管理。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分析企业所处的市场环境、竞争态势和自身优劣势，确定成本管理战略定位。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战略定位分析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根据战略定位分析结果，对企业价值链进行重构与优化，提高核心竞争力。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价值链重构与优化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制定战略成本控制措施，如目标成本管理、全面质量管理等，确保企业战略目标的实现。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战略成本控制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战略成本管理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成本管理咨询的流程与方法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43" b="101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在项目启动阶段，与委托方充分沟通，明确成本管理咨询的具体目标，如降低成本、提高效益等。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根据项目需求，组建具备成本管理、财务分析、行业研究等专业能力的咨询团队。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咨询项目启动与团队组建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组建专业团队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分析成本管理问题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运用专业工具和方法，诊断委托方在成本管理中存在的问题，如成本过高、核算不清、控制不力等。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深入了解企业情况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通过访谈、问卷调查、资料收集等方式，全面了解委托方的经营情况、成本构成、管理现状等。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明确改进需求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根据问题诊断结果，与委托方共同明确成本管理的改进需求和目标。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根据优化方案，制定详细的实施计划，明确时间节点、责任人、所需资源等。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确保方案可行性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对优化方案和实施计划进行充分论证和评估，确保其科学性和可行性。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设计优化方案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针对委托方的成本管理问题，设计切实可行的优化方案，包括成本预测、决策、计划、控制、核算、分析等方面。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方案设计与实施计划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https://d.book118.com/527030154152006031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2024-09-04T08:04:26.928</cp:lastPrinted>
  <dcterms:created xsi:type="dcterms:W3CDTF">2024-09-04T00:04:26Z</dcterms:created>
  <dcterms:modified xsi:type="dcterms:W3CDTF">2024-09-04T00:04:29Z</dcterms:modified>
</cp:coreProperties>
</file>