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94320-E9AC-4EF3-A549-B894D35A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E7D8E-3848-43D9-8EAC-A983CDC77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E240A-8C92-418F-B7CE-FFEB8D8CB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FF772-2782-4779-8580-F258D798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A15D5-16E3-4263-BD1A-C348C871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73D27-B7C8-4A37-9E9B-092F6425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871F7-BE84-4CD2-837F-0B556CCE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3A2AB-AC38-44A3-B93E-60E6E9D3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89592-132D-44E6-AEA7-11379F4E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DE880-BFF0-476F-B792-1D5BD842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4C14-3A6D-4DF6-994C-0BA08AF3A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0156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领导技巧专题论述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领导力发展与提升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领导力在组织中的作用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24" r="274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领导力不仅仅是指挥和管理，还包括激发团队成员的潜力，促进团队合作和共同成长。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领导力是一种影响他人的能力，通过激励、指导和引导他人实现共同目标。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3" r="5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在组织中，领导力是实现战略目标的关键因素，能够推动团队和组织的发展和进步。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领导力能够激发团队成员的潜力，提高工作积极性和效率，增强组织的整体竞争力。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领导力的基本要素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领导者需要具备明智的决策能力，能够根据实际情况做出正确的选择。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领导者需要具备良好的沟通能力，能够清晰地传达自己的思想和意图。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领导者需要具备团队建设能力，能够激发团队成员的潜力，促进团队合作。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领导者需要具备解决问题的能力，能够应对各种挑战和危机。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民主式领导风格强调集体决策和员工参与，重视团队成员的意见和建议。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民主式领导鼓励员工参与决策过程，通过讨论和协商达成共识，以促进员工的归属感和投入度。这种领导风格适用于团队成员具备相似的工作经验和知识背景，且团队氛围较为开放和包容。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民主式领导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变革型领导风格关注激发员工的潜能和创造力，推动团队实现更高的目标。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变革型领导鼓励员工超越自我，发挥个人潜能，通过创新和变革实现团队和组织的发展。这种领导风格需要领导者具备激励和鼓舞员工的能力，以及良好的变革管理和创新能力。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服务型领导风格强调以服务为导向，关注员工的需求和发展，致力于为员工创造更好的工作环境和发展机会。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服务型领导关注员工的成长和发展，倾听员工的需求和意见，提供支持和资源，帮助员工实现个人和职业发展。这种领导风格需要领导者具备同理心和服务意识，能够建立良好的员工关系和信任。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交易型领导风格基于互惠原则，强调领导者与员工之间的利益交换和契约关系。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交易型领导与员工明确工作期望和要求，建立明确的奖励和惩罚机制，通过契约关系实现工作目标。这种领导风格适用于工作任务明确、标准化程度较高的情境，领导者需要具备良好的任务管理和奖惩能力。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交易型领导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决策能力是领导者的核心技能之一，它涉及到在复杂情境中做出明智选择的能力。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领导者需要具备快速、准确判断形势的能力，能够权衡各种因素，并做出有利于团队和组织的决策。决策时需要全面考虑，不仅要考虑短期利益，还要考虑长期影响。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领导者需要具备战略眼光，能够预见未来趋势，制定出具有前瞻性的战略计划。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领导力技能 决策能力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https://d.book118.com/527030156005006034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2024-09-07T16:38:10.296</cp:lastPrinted>
  <dcterms:created xsi:type="dcterms:W3CDTF">2024-09-07T08:38:10Z</dcterms:created>
  <dcterms:modified xsi:type="dcterms:W3CDTF">2024-09-07T08:38:12Z</dcterms:modified>
</cp:coreProperties>
</file>