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07D4-70F3-4E7C-A507-A586AD06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44577-9CB0-4340-AD05-49EC45A0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1388-CB92-469A-96F1-CAA7AC00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7067A-75EF-44A6-B449-37C040636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E2211-3741-4D0B-A6F3-5AC0CB803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99C87-537D-4EE0-897E-F872A276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71DE7C-F3BF-44B3-8551-72C1BEB40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D8999-1890-40BF-9802-19C713E24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FC59C-4F21-46B7-BFBD-D9B3AC39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2B35E-05DF-4BE0-8629-E857B93B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D203C-F67E-4C61-A566-B89DFB54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2102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护理病案分析题讲解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护理病案分析题概述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常见护理病案类型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护理病案分析题解题步骤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护理病案分析题案例解析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护理病案分析题概述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具有情境性、实践性、综合性，要求考生运用所学知识解决实际问题，强调对知识的理解和应用能力。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护理病案分析题是一种基于临床病例的考题，主要考察考生对护理理论、实践和疾病知识的掌握程度。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通过护理病案分析题的考察，检验考生对护理专业知识的掌握程度，评估其临床思维、问题解决和判断能力。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有助于培养考生在实际工作中运用所学知识解决实际问题的能力，提高其临床护理水平。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常见题型：病例摘要型、病例情境型、病例综合型等。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常见题型：病例摘要型、病例情境型、病例综合型等。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常见题型与解题技巧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仔细阅读题目，获取关键信息；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分析病例，找出主要护理问题；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常见题型与解题技巧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根据所学的护理知识，提出相应的护理措施；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注意答题的逻辑性和条理性，合理安排答案结构；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回答问题要全面，注意细节和特殊情况的处理。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常见题型与解题技巧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常见护理病案类型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涉及多系统、多器官疾病的护理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内科护理病案通常涉及多个系统、器官的疾病，如心血管、呼吸、消化、内分泌等，需要综合评估患者的病情，制定相应的护理计划。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内科护理病案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关注手术前后护理和病情观察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外科护理病案主要涉及手术前后的护理，包括术前评估、术后观察和并发症预防等方面的内容，需要重点关注患者的手术部位和病情变化。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外科护理病案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涉及女性生殖健康和母婴护理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妇产科护理病案主要涉及女性生殖健康、孕产期护理和母婴保健等内容，需要关注女性生理特点和母婴健康需求。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妇产科护理病案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针对儿童疾病的护理和生长发育关注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儿科护理病案主要针对儿童疾病和生长发育问题，需要关注儿童的生理特点和心理需求，提供适合儿童的护理服务。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儿科护理病案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急危重症护理病案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涉及紧急救治和生命体征监测的护理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急危重症护理病案需要紧急救治和生命体征监测，如心肺复苏、休克抢救等，需要具备专业的急救技能和生命支持能力。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https://d.book118.com/527032102153006034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2024-09-08T21:58:15.061</cp:lastPrinted>
  <dcterms:created xsi:type="dcterms:W3CDTF">2024-09-08T13:58:15Z</dcterms:created>
  <dcterms:modified xsi:type="dcterms:W3CDTF">2024-09-08T13:58:17Z</dcterms:modified>
</cp:coreProperties>
</file>