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675B9-02DF-4374-999D-0563DB2F3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13D6C-BB43-4023-8571-20D0430B8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1D8B0-D67B-4758-8961-FA6E7E279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9C1C8-7F00-4F64-B6BA-D05CA6452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0A4D2B-8F63-40F9-BEE2-3F3A61D62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DE7C9B-D254-4675-BA7A-31C219636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12887E-CDA5-4F46-A203-AB72960FC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78A38-610B-4C77-BC92-A877799E3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51F8E-5AA6-49EB-B8E1-EDD3945AD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AF616-3784-49E5-9648-196F17C7D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2D50A-CDF7-4175-8DB1-9198EFC67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35143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合规管理与企业价值观传递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企业价值观传递概述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合规管理与企业价值观传递的关联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合规管理与企业价值观传递的实践案例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合规管理与企业价值观传递的挑战与对策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800" b="58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78" b="19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800" b="58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强调合规管理的重要性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随着企业规模的扩大和全球化趋势的加强，合规管理成为企业稳健发展的关键因素。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应对监管压力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严格的监管环境要求企业必须建立有效的合规管理体系，确保遵守相关法律法规和行业标准。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良好的合规管理有助于提升企业的社会形象和声誉，增强投资者和客户的信任。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价值观是合规管理的基石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企业的价值观决定了其行为准则和道德标准，为合规管理提供了基础。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合规管理体现企业价值观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通过合规管理，企业能够将自身的价值观转化为具体的行动和决策，从而体现企业的社会责任和道德水平。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二者相互促进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合规管理与企业价值观之间存在相互促进的关系。一方面，有效的合规管理有助于塑造和强化企业的价值观；另一方面，明确的企业价值观能够为合规管理提供指导和支持。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合规管理与企业价值观的关系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合规管理概述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" r="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合规管理是指企业通过制定和执行合规政策、流程和控制措施，以确保其业务活动符合法律法规、行业标准和内部规章制度的要求，从而防范和管理合规风险的过程。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随着全球化和监管环境的日益严格，合规管理对企业的重要性不断提升。有效的合规管理不仅有助于企业遵守法律法规，避免法律风险和声誉损失，还能提高企业的运营效率和市场竞争力。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的原则包括全面性、有效性、独立性和透明性。全面性要求合规管理覆盖企业的所有业务活动和流程；有效性要求合规管理措施能够切实防范和管理合规风险；独立性要求合规管理部门保持独立，不受其他部门的干扰；透明性要求企业公开披露其合规管理情况和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合规管理的要求包括建立健全的合规管理制度和流程、设立专门的合规管理部门或岗位、加强员工合规意识和培训、建立合规风险识别和评估机制、制定并执行有效的合规控制措施等。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合规管理的原则和要求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制定合规政策和流程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企业应首先明确其合规目标和原则，制定相应的合规政策和流程，明确各部门和岗位的合规职责和要求。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设立合规管理部门或岗位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企业应设立专门的合规管理部门或岗位，负责监督和管理企业的合规工作，确保各项合规政策和流程得到有效执行。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加强员工合规意识和培训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企业应通过定期的培训和教育活动，提高员工的合规意识和能力，确保员工能够遵守企业的合规政策和流程。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建立合规风险识别和评估…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企业应建立有效的合规风险识别和评估机制，及时发现和评估潜在的合规风险，制定相应的应对措施。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制定并执行有效的合规控…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企业应针对识别出的合规风险，制定并执行有效的控制措施，如完善内部审批流程、加强内部审计和监督等，以确保企业的业务活动符合法律法规和内部规章制度的要求。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企业价值观传递概述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企业价值观是指企业在经营过程中，所秉持的核心信念、行为准则和道德规范，是企业文化的核心组成部分。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企业价值观是企业行为的灵魂，能够引导员工的行为和决策，塑造独特的企业文化，增强企业的凝聚力和竞争力。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企业价值观的定义和重要性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企业价值观的重要性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企业价值观定义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企业价值观的形成是一个长期的过程，需要企业领导者的倡导和践行，员工的认同和遵守，以及企业内外部环境的共同影响。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塑造企业价值观需要从制定明确的价值观体系、加强员工培训和教育、领导者以身作则、建立激励机制等多方面入手，确保价值观深入人心。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企业价值观的形成和塑造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276" r="927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企业价值观的传递可以通过企业文化宣传、员工培训和教育、企业内部沟通、企业外部形象塑造等多种方式进行。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传递途径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企业可以通过制定企业文化手册、开展企业文化活动、建立企业内部沟通平台、加强企业社会责任履行等途径，将价值观传递给员工和社会。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企业价值观传递的方式和途径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https://d.book118.com/527035143026006033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2024-09-06T09:35:13.098</cp:lastPrinted>
  <dcterms:created xsi:type="dcterms:W3CDTF">2024-09-06T01:35:13Z</dcterms:created>
  <dcterms:modified xsi:type="dcterms:W3CDTF">2024-09-06T01:35:15Z</dcterms:modified>
</cp:coreProperties>
</file>