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C193A-1349-4951-B6A1-471BF66C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DFE83-01F4-4A37-84C4-316C3A066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07BA2-6A48-4B79-9214-74CF013E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19FC9-A5B9-4856-8AA3-77486BE2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E82EE-FB64-42C7-9578-AB28A61F5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E5F97-34D6-47C4-AFBD-CC2C6E28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93C57-724B-47FE-9A1D-A1CA9CA41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ED17F-F6C8-4F54-B407-084E7412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BF96C-3F37-4548-9119-1F536D46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19E4-709E-4F5F-9A4D-DF94F649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47463-54CB-46AD-AA9F-23C6913B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6111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检验检测培训总结与反思报告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对培训的建议和展望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通过培训，使学员掌握先进的检验检测技术和方法，提高实际操作能力和技术水平。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提高检验检测技能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培养学员严谨、科学、客观的工作态度，强化质量意识，确保检验检测结果的准确性和可靠性。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培养专业素养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加强学员之间的交流与合作，培养团队协作精神，提高整体工作效能。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通过培训，使学员具备国际先进的检验检测能力和技术水平，提升行业竞争力。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提升行业竞争力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介绍检验检测的基本概念、原理和方法，为后续培训内容奠定基础。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检验检测基础知识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实验设计与数据处理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检验检测技术与实践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法律法规与标准规范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讲解实验设计原则、实验数据的采集与处理方法，培养学员严谨的实验态度和数据处理能力。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介绍各种检验检测技术和方法，结合实际案例进行操作演示和实践练习。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解读相关法律法规、标准规范和行业要求，强化质量意识和合规意识。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73" r="177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29" r="193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通过讲解、演示和案例分析，使学员全面了解检验检测的基础知识和技术方法。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组织学员进行实验操作和实践练习，提高学员的实际操作能力和问题解决能力。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鼓励学员进行交流和讨论，分享经验和心得，促进相互学习和进步。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设置互动环节，解答学员在培训过程中遇到的问题和困惑，加深理解和掌握。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跟踪调查评估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通过考试成绩来评估学员对培训内容的掌握程度。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观察学员在实际操作中的表现，评估其技能水平。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通过问卷调查收集学员对培训的反馈，了解培训效果。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对培训后的学员进行跟踪调查，了解其在工作中对培训内容的运用情况。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根据考试成绩，大部分学员能够掌握培训内容，但仍有部分学员需要加强。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大部分学员在实际操作中能够运用所学技能，但仍需提高熟练度。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实际操作评估结果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大部分学员对培训效果表示满意，但仍有一些方面需要改进。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问卷调查评估结果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大部分学员在工作中能够运用培训内容，但仍需加强实践和反思。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跟踪调查评估结果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评估反馈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根据评估结果，对表现不佳的学员进行辅导和加强培训。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根据学员反馈，对培训内容和方式进行改进，提高培训质量。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鼓励学员在实际工作中不断实践和反思，提高技能水平。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加强与学员的沟通和交流，了解其需求和困难，提供更好的培训服务。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个人反思与总结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价：在这次检验检测培训中，我认为我表现得相当不错。我能够熟练掌握各种检测仪器的使用，准确进行实验操作，并能够根据实验结果进行合理分析。在遇到问题时，我能够冷静分析，积极寻找解决方案，展现出良好的问题解决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https://d.book118.com/527036111116006031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2024-09-03T23:16:14.029</cp:lastPrinted>
  <dcterms:created xsi:type="dcterms:W3CDTF">2024-09-03T15:16:14Z</dcterms:created>
  <dcterms:modified xsi:type="dcterms:W3CDTF">2024-09-03T15:16:16Z</dcterms:modified>
</cp:coreProperties>
</file>