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3AB2E-27E7-4685-ACB3-595E42067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EF2E9-65ED-4E21-8157-17BD39E54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434DC-0360-4C61-A32A-91A1790AE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B604B-398B-4B58-9478-57D905E88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8C4C0-D0CD-458B-B82E-568B23217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3E4B8-5BDF-482C-9EC2-DB6A00FBA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88A7F5-D30A-49C2-A821-78C83FA5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CB95F-74C9-4A68-8D85-E126C1B08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1F383-0E1C-4BF0-B7C2-3723455E8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3D279-B3B1-43FD-BC26-0495867F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D698F-64DA-4452-BF36-B27B06439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40054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新版护理查房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新版护理查房的特点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新版护理查房的实施要点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新版护理查房的效果与展望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新版护理查房旨在提高护理质量，保障患者安全，提升护士的专业技能和服务水平。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随着医疗技术的不断发展和患者需求的日益提高，传统的护理查房模式已无法满足现代医疗的需求，因此需要进行改革和创新。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护理查房是护理工作的重要组成部分，是提高护理质量和患者满意度的重要手段。通过护理查房，可以及时发现和解决护理工作中的问题，提高护士的专业素质和服务意识。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新版护理查房的实施，有助于推动护理工作的规范化、标准化和专业化，提升医院的综合服务水平，为患者提供更加优质的护理服务。同时，也有助于增强护士的归属感和职业成就感，促进护理事业的持续发展。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提前收集患者的病历资料、检查结果和护理记录，确保查房时能够全面了解患者情况。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明确参与查房的医护人员和观察员，分配各自的任务和角色，确保查房顺利进行。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环境布置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确保查房环境安静、整洁，必要时准备相关演示工具和设备。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由责任护士介绍患者病情、治疗过程和护理措施，提供必要的患者情况说明。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汇报病史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对患者的病情状况、自身认知情况进行观察和评估，了解患者的需求和问题。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参与查房的医护人员就患者情况展开讨论，提出问题，分享经验，共同探讨解决方案。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讨论与提问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根据讨论结果，给出针对性的护理建议和指导，提高护理质量。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指导与建议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查房进行中的步骤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对查房过程中发现的问题、讨论的结果进行总结，形成书面报告。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将查房结果反馈给相关医护人员，提出改进意见和建议，促进护理质量的持续改进。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反馈意见和建议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对查房后采取的措施进行跟踪和评估，确保改进措施的有效性，不断完善护理工作。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新版护理查房的特点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新版护理查房强调以患者为中心，将患者的需求放在首位，关注患者的生理、心理和社会需求。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患者需求优先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新版护理查房要求对患者的病情、认知、情感、社会支持等方面进行全面评估，以便提供个性化的护理服务。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鼓励患者及其家属参与护理查房，共同制定护理计划和目标，提高患者的自我管理和自我照顾能力。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以患者为中心的护理理念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跨学科团队合作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新版护理查房强调跨学科团队合作，包括医生、护士、康复师、营养师等，共同为患者提供全面、连续的护理服务。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建立有效的沟通机制和协作流程，确保各学科之间的信息共享和无缝对接，提高护理服务的效率和质量。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加强团队成员的培训和教育，提高团队整体素质和协作能力，为患者提供更加专业、高效的护理服务。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https://d.book118.com/527040054014006051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2024-09-23T22:50:07.532</cp:lastPrinted>
  <dcterms:created xsi:type="dcterms:W3CDTF">2024-09-23T14:50:07Z</dcterms:created>
  <dcterms:modified xsi:type="dcterms:W3CDTF">2024-09-23T14:50:09Z</dcterms:modified>
</cp:coreProperties>
</file>