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D8A5C3-46A9-46A0-A5A3-7031F1CCC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979A3-0B5A-4D99-9BE5-74DD1C83A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754D24-90C7-4AF6-95E5-CF384CE2B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CA036F-E818-4719-BD10-176CC04EA5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FE7818-CEC8-48CA-8381-27F238434B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3BB78A-9D92-4261-ADFA-0D6E435611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D048CE-9F7B-42C1-AF91-8602B5211F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00DA6A-F280-480D-810E-69D70EA9C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C3FB6A-4021-490A-9520-4E69115F25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59D988-1D56-496D-9C42-C921D2C91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1022CF-442C-4992-B9B5-BC3E4F20B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41113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系统架构优化方案设计</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引言
 系统现状分析
 优化目标设定
 架构设计原则
 技术选型与评估
 性能测试与优化
 安全性设计与保障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Subtitle 2"/>
          <p:cNvSpPr>
            <a:spLocks noGrp="1"/>
          </p:cNvSpPr>
          <p:nvPr>
            <p:ph type="subTitle" idx="1"/>
          </p:nvPr>
        </p:nvSpPr>
        <p:spPr/>
        <p:txBody>
          <a:bodyPr/>
          <a:lstStyle/>
          <a:p>
            <a:r>
              <a:t>系统架构优化方案设计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系统架构优化的背景与意义</a:t>
            </a:r>
          </a:p>
        </p:txBody>
      </p:sp>
      <p:sp>
        <p:nvSpPr>
          <p:cNvPr id="4" name="Content Placeholder 3"/>
          <p:cNvSpPr>
            <a:spLocks noGrp="1"/>
          </p:cNvSpPr>
          <p:nvPr>
            <p:ph sz="half" idx="2"/>
          </p:nvPr>
        </p:nvSpPr>
        <p:spPr/>
        <p:txBody>
          <a:bodyPr/>
          <a:lstStyle/>
          <a:p>
            <a:r>
              <a:t>1.随着信息技术的快速发展，企业面临的信息系统复杂度越来越高，系统架构优化成为提升系统性能和稳定性的重要手段。</a:t>
            </a:r>
          </a:p>
          <a:p>
            <a:r>
              <a:t>2.系统架构优化可以降低系统运行成本，提高系统运行效率，提升用户体验，增强企业的竞争力。</a:t>
            </a:r>
          </a:p>
          <a:p>
            <a:r>
              <a:t>3.系统架构优化还可以帮助企业更好地应对未来的业务发展和技术创新，实现可持续发展。</a:t>
            </a:r>
          </a:p>
          <a:p/>
        </p:txBody>
      </p:sp>
      <p:sp>
        <p:nvSpPr>
          <p:cNvPr id="5" name="Text Placeholder 4"/>
          <p:cNvSpPr>
            <a:spLocks noGrp="1"/>
          </p:cNvSpPr>
          <p:nvPr>
            <p:ph type="body" idx="3"/>
          </p:nvPr>
        </p:nvSpPr>
        <p:spPr/>
        <p:txBody>
          <a:bodyPr/>
          <a:lstStyle/>
          <a:p>
            <a:r>
              <a:t>系统架构优化的目标与原则</a:t>
            </a:r>
          </a:p>
        </p:txBody>
      </p:sp>
      <p:sp>
        <p:nvSpPr>
          <p:cNvPr id="6" name="Content Placeholder 5"/>
          <p:cNvSpPr>
            <a:spLocks noGrp="1"/>
          </p:cNvSpPr>
          <p:nvPr>
            <p:ph sz="half" idx="4"/>
          </p:nvPr>
        </p:nvSpPr>
        <p:spPr/>
        <p:txBody>
          <a:bodyPr/>
          <a:lstStyle/>
          <a:p>
            <a:r>
              <a:t>1.系统架构优化的目标是提升系统的性能、稳定性和可扩展性，满足业务需求，提高用户体验。</a:t>
            </a:r>
          </a:p>
          <a:p>
            <a:r>
              <a:t>2.系统架构优化的原则包括：模块化设计、层次化设计、松耦合设计、可扩展设计、可维护设计等。</a:t>
            </a:r>
          </a:p>
          <a:p>
            <a:r>
              <a:t>3.系统架构优化需要根据企业的业务特点和IT环境进行定制化设计，以实现最佳的系统性能和稳定性。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Content Placeholder 2"/>
          <p:cNvSpPr>
            <a:spLocks noGrp="1"/>
          </p:cNvSpPr>
          <p:nvPr>
            <p:ph sz="half" idx="2"/>
          </p:nvPr>
        </p:nvSpPr>
        <p:spPr/>
        <p:txBody>
          <a:bodyPr/>
          <a:lstStyle/>
          <a:p>
            <a:r>
              <a:t>1.系统架构优化的方法包括：架构重构、架构优化、架构设计、架构评估等。</a:t>
            </a:r>
          </a:p>
          <a:p>
            <a:r>
              <a:t>2.系统架构优化的技术包括：微服务架构、容器化技术、DevOps技术、云计算技术等。</a:t>
            </a:r>
          </a:p>
          <a:p>
            <a:r>
              <a:t>3.系统架构优化需要结合企业的业务需求和技术环境，选择合适的方法和技术，实现最佳的系统性能和稳定性。</a:t>
            </a:r>
          </a:p>
          <a:p/>
        </p:txBody>
      </p:sp>
      <p:sp>
        <p:nvSpPr>
          <p:cNvPr id="4" name="Text Placeholder 3"/>
          <p:cNvSpPr>
            <a:spLocks noGrp="1"/>
          </p:cNvSpPr>
          <p:nvPr>
            <p:ph type="body" idx="3"/>
          </p:nvPr>
        </p:nvSpPr>
        <p:spPr/>
        <p:txBody>
          <a:bodyPr/>
          <a:lstStyle/>
          <a:p>
            <a:r>
              <a:t>系统架构优化的实施与管理</a:t>
            </a:r>
          </a:p>
        </p:txBody>
      </p:sp>
      <p:sp>
        <p:nvSpPr>
          <p:cNvPr id="5" name="Content Placeholder 4"/>
          <p:cNvSpPr>
            <a:spLocks noGrp="1"/>
          </p:cNvSpPr>
          <p:nvPr>
            <p:ph sz="half" idx="4"/>
          </p:nvPr>
        </p:nvSpPr>
        <p:spPr/>
        <p:txBody>
          <a:bodyPr/>
          <a:lstStyle/>
          <a:p>
            <a:r>
              <a:t>1.系统架构优化的实施需要制定详细的优化计划和实施方案，明确优化的目标和方法，组织优化团队，进行优化实施。</a:t>
            </a:r>
          </a:p>
          <a:p>
            <a:r>
              <a:t>2.系统架构优化的管理需要建立优化的监控和评估机制，定期进行优化效果的评估和反馈，持续优化系统架构。</a:t>
            </a:r>
          </a:p>
          <a:p>
            <a:r>
              <a:t>3.系统架构优化需要结合企业的业务发展和技术创新，进行持续的优化和升级，实现系统的持续改进和优化。</a:t>
            </a:r>
          </a:p>
          <a:p/>
        </p:txBody>
      </p:sp>
      <p:sp>
        <p:nvSpPr>
          <p:cNvPr id="6" name="Text Placeholder 5"/>
          <p:cNvSpPr>
            <a:spLocks noGrp="1"/>
          </p:cNvSpPr>
          <p:nvPr>
            <p:ph type="body" idx="1"/>
          </p:nvPr>
        </p:nvSpPr>
        <p:spPr/>
        <p:txBody>
          <a:bodyPr/>
          <a:lstStyle/>
          <a:p>
            <a:r>
              <a:t>系统架构优化的方法与技术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系统架构优化的挑战与应对</a:t>
            </a:r>
          </a:p>
        </p:txBody>
      </p:sp>
      <p:sp>
        <p:nvSpPr>
          <p:cNvPr id="4" name="Content Placeholder 3"/>
          <p:cNvSpPr>
            <a:spLocks noGrp="1"/>
          </p:cNvSpPr>
          <p:nvPr>
            <p:ph sz="half" idx="2"/>
          </p:nvPr>
        </p:nvSpPr>
        <p:spPr/>
        <p:txBody>
          <a:bodyPr/>
          <a:lstStyle/>
          <a:p>
            <a:r>
              <a:t>1.系统架构优化的挑战包括：技术复杂性、业务变化、资源限制等。</a:t>
            </a:r>
          </a:p>
          <a:p>
            <a:r>
              <a:t>2.系统架构优化的应对策略包括：选择合适的技术和方法，制定详细的优化计划和实施方案，组织优化团队，进行优化实施，建立优化的监控和评估机制，进行持续的优化和升级。</a:t>
            </a:r>
          </a:p>
          <a:p>
            <a:r>
              <a:t>3.系统架构优化需要结合企业的业务发展和技术创新，进行持续的优化和升级，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系统现状分析</a:t>
            </a:r>
          </a:p>
        </p:txBody>
      </p:sp>
      <p:sp>
        <p:nvSpPr>
          <p:cNvPr id="3" name="Subtitle 2"/>
          <p:cNvSpPr>
            <a:spLocks noGrp="1"/>
          </p:cNvSpPr>
          <p:nvPr>
            <p:ph type="subTitle" idx="1"/>
          </p:nvPr>
        </p:nvSpPr>
        <p:spPr/>
        <p:txBody>
          <a:bodyPr/>
          <a:lstStyle/>
          <a:p>
            <a:r>
              <a:t>系统架构优化方案设计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系统现状分析</a:t>
            </a:r>
          </a:p>
        </p:txBody>
      </p:sp>
      <p:sp>
        <p:nvSpPr>
          <p:cNvPr id="3" name="Text Placeholder 2"/>
          <p:cNvSpPr>
            <a:spLocks noGrp="1"/>
          </p:cNvSpPr>
          <p:nvPr>
            <p:ph type="body" idx="1"/>
          </p:nvPr>
        </p:nvSpPr>
        <p:spPr/>
        <p:txBody>
          <a:bodyPr/>
          <a:lstStyle/>
          <a:p>
            <a:r>
              <a:t>系统架构现状概述</a:t>
            </a:r>
          </a:p>
        </p:txBody>
      </p:sp>
      <p:sp>
        <p:nvSpPr>
          <p:cNvPr id="4" name="Content Placeholder 3"/>
          <p:cNvSpPr>
            <a:spLocks noGrp="1"/>
          </p:cNvSpPr>
          <p:nvPr>
            <p:ph sz="half" idx="2"/>
          </p:nvPr>
        </p:nvSpPr>
        <p:spPr/>
        <p:txBody>
          <a:bodyPr/>
          <a:lstStyle/>
          <a:p>
            <a:r>
              <a:t>1.系统架构现状概述：系统架构现状包括系统的整体架构、各个模块的功能、系统的运行状态等。通过对系统架构现状的分析，可以了解系统的运行情况，发现存在的问题，为系统优化提供依据。</a:t>
            </a:r>
          </a:p>
          <a:p>
            <a:r>
              <a:t>2.系统架构设计：系统架构设计是指在了解系统需求的基础上，设计出符合需求的系统架构。系统架构设计包括系统的总体设计、模块设计、接口设计等。通过对系统架构设计的分析，可以了解系统的设计思路，发现存在的问题，为系统优化提供依据。</a:t>
            </a:r>
          </a:p>
          <a:p>
            <a:r>
              <a:t>3.系统架构优化：系统架构优化是指在了解系统现状和设计的基础上，对系统架构进行优化。系统架构优化包括系统架构的调整、模块的优化、接口的优化等。通过对系统架构优化的分析，可以了解系统的优化思路，发现存在的问题，为系统优化提供依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优化目标设定</a:t>
            </a:r>
          </a:p>
        </p:txBody>
      </p:sp>
      <p:sp>
        <p:nvSpPr>
          <p:cNvPr id="3" name="Subtitle 2"/>
          <p:cNvSpPr>
            <a:spLocks noGrp="1"/>
          </p:cNvSpPr>
          <p:nvPr>
            <p:ph type="subTitle" idx="1"/>
          </p:nvPr>
        </p:nvSpPr>
        <p:spPr/>
        <p:txBody>
          <a:bodyPr/>
          <a:lstStyle/>
          <a:p>
            <a:r>
              <a:t>系统架构优化方案设计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优化目标设定</a:t>
            </a:r>
          </a:p>
        </p:txBody>
      </p:sp>
      <p:sp>
        <p:nvSpPr>
          <p:cNvPr id="3" name="Content Placeholder 2"/>
          <p:cNvSpPr>
            <a:spLocks noGrp="1"/>
          </p:cNvSpPr>
          <p:nvPr>
            <p:ph sz="half" idx="2"/>
          </p:nvPr>
        </p:nvSpPr>
        <p:spPr/>
        <p:txBody>
          <a:bodyPr/>
          <a:lstStyle/>
          <a:p>
            <a:r>
              <a:t>1.明确优化目标：优化目标应明确、具体、可衡量，以便进行有效的优化设计和评估。</a:t>
            </a:r>
          </a:p>
          <a:p>
            <a:r>
              <a:t>2.考虑业务需求：优化目标应与业务需求紧密相关，以确保优化设计能够满足业务需求。</a:t>
            </a:r>
          </a:p>
          <a:p>
            <a:r>
              <a:t>3.考虑技术限制：优化目标应考虑技术限制，以确保优化设计在技术上可行。</a:t>
            </a:r>
          </a:p>
          <a:p>
            <a:r>
              <a:t>4.考虑成本效益：优化目标应考虑成本效益，以确保优化设计在经济上可行。</a:t>
            </a:r>
          </a:p>
          <a:p>
            <a:r>
              <a:t>5.考虑未来发展趋势：优化目标应考虑未来发展趋势，以确保优化设计能够适应未来的发展。</a:t>
            </a:r>
          </a:p>
          <a:p>
            <a:r>
              <a:t>6.考虑用户需求：优化目标应考虑用户需求，以确保优化设计能够满足用户需求。</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优化目标设定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架构设计原则</a:t>
            </a:r>
          </a:p>
        </p:txBody>
      </p:sp>
      <p:sp>
        <p:nvSpPr>
          <p:cNvPr id="3" name="Subtitle 2"/>
          <p:cNvSpPr>
            <a:spLocks noGrp="1"/>
          </p:cNvSpPr>
          <p:nvPr>
            <p:ph type="subTitle" idx="1"/>
          </p:nvPr>
        </p:nvSpPr>
        <p:spPr/>
        <p:txBody>
          <a:bodyPr/>
          <a:lstStyle/>
          <a:p>
            <a:r>
              <a:t>系统架构优化方案设计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架构设计原则</a:t>
            </a:r>
          </a:p>
        </p:txBody>
      </p:sp>
      <p:sp>
        <p:nvSpPr>
          <p:cNvPr id="3" name="Text Placeholder 2"/>
          <p:cNvSpPr>
            <a:spLocks noGrp="1"/>
          </p:cNvSpPr>
          <p:nvPr>
            <p:ph type="body" idx="1"/>
          </p:nvPr>
        </p:nvSpPr>
        <p:spPr/>
        <p:txBody>
          <a:bodyPr/>
          <a:lstStyle/>
          <a:p>
            <a:r>
              <a:t>架构设计原则</a:t>
            </a:r>
          </a:p>
        </p:txBody>
      </p:sp>
      <p:sp>
        <p:nvSpPr>
          <p:cNvPr id="4" name="Content Placeholder 3"/>
          <p:cNvSpPr>
            <a:spLocks noGrp="1"/>
          </p:cNvSpPr>
          <p:nvPr>
            <p:ph sz="half" idx="2"/>
          </p:nvPr>
        </p:nvSpPr>
        <p:spPr/>
        <p:txBody>
          <a:bodyPr/>
          <a:lstStyle/>
          <a:p>
            <a:r>
              <a:t>1.可扩展性：系统设计应具有良好的可扩展性，以便在需要时能够轻松添加新的功能或服务。</a:t>
            </a:r>
          </a:p>
          <a:p>
            <a:r>
              <a:t>2.可维护性：系统设计应易于维护和更新，以确保系统的长期稳定运行。</a:t>
            </a:r>
          </a:p>
          <a:p>
            <a:r>
              <a:t>3.可靠性：系统设计应考虑各种可能的故障情况，并采取相应的措施以确保系统的可靠性。</a:t>
            </a:r>
          </a:p>
          <a:p>
            <a:r>
              <a:t>4.性能：系统设计应考虑系统的性能需求，并采取相应的措施以确保系统的高性能。</a:t>
            </a:r>
          </a:p>
          <a:p>
            <a:r>
              <a:t>5.安全性：系统设计应考虑系统的安全性需求，并采取相应的措施以确保系统的安全性。</a:t>
            </a:r>
          </a:p>
          <a:p>
            <a:r>
              <a:t>6.可用性：系统设计应考虑系统的可用性需求，并采取相应的措施以确保系统的高可用性。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https://d.book118.com/527041113046006032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13</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vt:lpstr>
      <vt:lpstr> 引言</vt:lpstr>
      <vt:lpstr> 引言</vt:lpstr>
      <vt:lpstr> 引言</vt:lpstr>
      <vt:lpstr> 系统现状分析</vt:lpstr>
      <vt:lpstr> 系统现状分析</vt:lpstr>
      <vt:lpstr> 优化目标设定</vt:lpstr>
      <vt:lpstr> 优化目标设定</vt:lpstr>
      <vt:lpstr> 架构设计原则</vt:lpstr>
      <vt:lpstr> 架构设计原则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2024-09-05T01:23:47.499</cp:lastPrinted>
  <dcterms:created xsi:type="dcterms:W3CDTF">2024-09-04T17:23:47Z</dcterms:created>
  <dcterms:modified xsi:type="dcterms:W3CDTF">2024-09-04T17:23:49Z</dcterms:modified>
</cp:coreProperties>
</file>