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2D24F-0B60-462B-A8FB-59793CC3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397D-BFCD-4AEC-90FE-FC24A0F35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D989A-05EC-459E-9654-3FDF4976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D2D2F-B945-4321-A406-7EE159B27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443D0-7E91-4C8B-B913-E04CE9FA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2EAA3-7A70-4FD0-9BC3-E396FCB2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682B5-77BD-4FAA-92B9-F2A200DC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8BA97-3CCA-4D56-885B-7058ADB9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E0D64-7A52-4688-BCD7-EF2055DE8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A07F3-8AB6-4200-9164-7CFFB676F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33B6E-0BBB-4402-BE8B-72CA1298C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43060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公司前台人员转正工作总结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对前台人员在试用期内的工作表现进行全面评估，以确定其是否适合转为正式员工。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转正评估目的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前台人员是公司形象的代表，负责接待来访客户、接听电话、处理日常事务等，其工作表现直接关系到公司的形象和运营效率。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自前台人员入职试用期开始至转正评估结束。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包括前台接待、电话接听、日常事务处理、突发事件应对等方面的工作表现。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以前台人员的工作职责和公司的要求为标准，对其工作表现进行评估。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热情周到地接待来访客户，及时准确地了解客户需求，提供必要的帮助和支持。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对于客户的投诉和建议，积极倾听并详细记录，及时转达给相关部门并跟进处理进展。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在接待过程中，注重礼仪和形象，展现出公司的专业形象和服务水平。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接待来访客户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6" r="20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892" b="138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及时接听公司电话，礼貌问候并了解对方需求，准确记录并传达相关信息。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对于客户的咨询和请求，积极解答并提供帮助，如需转接其他部门则及时协助处理。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熟练掌握公司电话系统的使用，确保电话通讯的畅通和高效。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接听电话并处理相关事务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2" b="4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维护前台区域整洁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每日定时清理前台区域，保持环境整洁、美观，为客户提供舒适的到访体验。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定期检查前台设施设备的完好情况，如有损坏及时报修，确保设施的正常使用。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根据公司文化和节日氛围，适时更新前台布置，营造温馨、和谐的氛围。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在会议过程中，做好会议记录和服务工作，确保会议的顺利进行。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会议结束后，及时整理会议纪要并发送给与会人员，跟进会议决议的执行情况。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协助公司内部会议的筹备工作，包括会议室预定、设备调试、资料准备等。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协助公司内部会议安排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通过参与培训、阅读公司文档和与同事交流，对公司的主要业务流程有了全面的了解。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深入了解公司业务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认真学习并遵守公司的各项规章制度，如考勤制度、接待流程等。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遵守公司规章制度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在实际工作中，能够准确运用所学的业务流程和规章制度知识，提高工作效率。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运用所学知识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掌握公司业务流程及规章制度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学会了如何与不同层级的同事进行有效沟通，能够清晰表达自己的意见并倾听他人的想法。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在处理多任务时，能够合理安排时间和资源，协调各方需求，确保工作顺利进行。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积极参与团队讨论和合作，与同事建立良好的工作关系，共同解决问题。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https://d.book118.com/527043060021006030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2024-09-01T14:38:58.324</cp:lastPrinted>
  <dcterms:created xsi:type="dcterms:W3CDTF">2024-09-01T06:38:58Z</dcterms:created>
  <dcterms:modified xsi:type="dcterms:W3CDTF">2024-09-01T06:39:00Z</dcterms:modified>
</cp:coreProperties>
</file>