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7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3FFFA9E4-09C6-4C20-8349-47C04BFC4705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12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3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15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6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18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9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21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2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24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5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27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8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4059A8-FC00-4BFD-AEEE-02487A011F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215491-4A3A-4C22-9BEC-812DD7591B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7257E7-C4DC-4236-82DD-ECE2770FEB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C29755-E4A8-4999-A9E7-B5DB60D025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947A066-56EA-4825-977A-D58F9B03B4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35B4B02-6694-4B5A-ADB7-A6EF0E88BE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E10682D-6F5A-4B74-B523-38C6308A7B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9CBAFE-D66B-4945-8709-B84A36B319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F2CC63-8409-4EF4-ADFA-1EEDC7C906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D915E0-519D-4189-BFA0-01206E5AD0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DA6774-B1E0-4023-9384-50870F4451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DD1CE9D-23C1-410F-A31E-A404BA158676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529A282D-AE12-436F-8218-CDEF96C8400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9.png" /><Relationship Id="rId4" Type="http://schemas.openxmlformats.org/officeDocument/2006/relationships/image" Target="../media/image5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0.png" /><Relationship Id="rId3" Type="http://schemas.openxmlformats.org/officeDocument/2006/relationships/image" Target="../media/image5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1.png" /><Relationship Id="rId3" Type="http://schemas.openxmlformats.org/officeDocument/2006/relationships/image" Target="../media/image12.jpeg" /><Relationship Id="rId4" Type="http://schemas.openxmlformats.org/officeDocument/2006/relationships/image" Target="../media/image13.png" /><Relationship Id="rId5" Type="http://schemas.openxmlformats.org/officeDocument/2006/relationships/image" Target="../media/image5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7044043034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017360" y="559440"/>
            <a:ext cx="10156320" cy="17884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rgbClr val="EB554D"/>
                </a:solidFill>
                <a:latin typeface="Arial"/>
                <a:ea typeface="微软雅黑"/>
              </a:rPr>
              <a:t>人流术后恢复护理查房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3494880" y="3492360"/>
            <a:ext cx="767880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xxx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20xx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rgbClr val="EB554D">
                <a:alpha val="34000"/>
              </a:srgbClr>
            </a:gs>
            <a:gs pos="100000">
              <a:srgbClr val="FCE8EA">
                <a:alpha val="44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AutoShape 2"/>
          <p:cNvSpPr/>
          <p:nvPr/>
        </p:nvSpPr>
        <p:spPr>
          <a:xfrm>
            <a:off x="297360" y="810360"/>
            <a:ext cx="5297760" cy="5297760"/>
          </a:xfrm>
          <a:prstGeom prst="ellipse">
            <a:avLst/>
          </a:prstGeom>
          <a:solidFill>
            <a:srgbClr val="EB554D">
              <a:alpha val="25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AutoShape 3"/>
          <p:cNvSpPr/>
          <p:nvPr/>
        </p:nvSpPr>
        <p:spPr>
          <a:xfrm>
            <a:off x="938520" y="1451160"/>
            <a:ext cx="4016160" cy="401616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1848960" y="2837160"/>
            <a:ext cx="2194200" cy="18734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72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7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6201360" y="208080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人流术后护理的重要性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人流术后护理的操作技巧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查房注意事项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术后饮食护理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术后康复护理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TextBox 5"/>
          <p:cNvSpPr/>
          <p:nvPr/>
        </p:nvSpPr>
        <p:spPr>
          <a:xfrm>
            <a:off x="1302840" y="2003760"/>
            <a:ext cx="3088800" cy="101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3840" tIns="123840" rIns="57240" bIns="123840" anchor="t">
            <a:spAutoFit/>
          </a:bodyPr>
          <a:lstStyle/>
          <a:p>
            <a:pPr algn="ctr" defTabSz="914400">
              <a:lnSpc>
                <a:spcPct val="186000"/>
              </a:lnSpc>
            </a:pPr>
            <a:r>
              <a:rPr lang="en-US" sz="2700" b="0" strike="noStrike" spc="-1">
                <a:solidFill>
                  <a:srgbClr val="FFFFFF"/>
                </a:solidFill>
                <a:latin typeface="微软雅黑"/>
                <a:ea typeface="微软雅黑"/>
              </a:rPr>
              <a:t>contents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AutoShape 7"/>
          <p:cNvSpPr/>
          <p:nvPr/>
        </p:nvSpPr>
        <p:spPr>
          <a:xfrm>
            <a:off x="11307240" y="3322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" name="AutoShape 8"/>
          <p:cNvSpPr/>
          <p:nvPr/>
        </p:nvSpPr>
        <p:spPr>
          <a:xfrm>
            <a:off x="11736360" y="3322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AutoShape 9"/>
          <p:cNvSpPr/>
          <p:nvPr/>
        </p:nvSpPr>
        <p:spPr>
          <a:xfrm>
            <a:off x="11346480" y="33228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AutoShape 10"/>
          <p:cNvSpPr/>
          <p:nvPr/>
        </p:nvSpPr>
        <p:spPr>
          <a:xfrm>
            <a:off x="11307240" y="5086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AutoShape 11"/>
          <p:cNvSpPr/>
          <p:nvPr/>
        </p:nvSpPr>
        <p:spPr>
          <a:xfrm>
            <a:off x="11736360" y="5086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AutoShape 12"/>
          <p:cNvSpPr/>
          <p:nvPr/>
        </p:nvSpPr>
        <p:spPr>
          <a:xfrm>
            <a:off x="11346480" y="50868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AutoShape 13"/>
          <p:cNvSpPr/>
          <p:nvPr/>
        </p:nvSpPr>
        <p:spPr>
          <a:xfrm>
            <a:off x="11307240" y="68472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AutoShape 14"/>
          <p:cNvSpPr/>
          <p:nvPr/>
        </p:nvSpPr>
        <p:spPr>
          <a:xfrm>
            <a:off x="11736360" y="68472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AutoShape 15"/>
          <p:cNvSpPr/>
          <p:nvPr/>
        </p:nvSpPr>
        <p:spPr>
          <a:xfrm>
            <a:off x="11346480" y="68472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01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53103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1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人流术后护理的重要性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1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人流术后恢复护理的定义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人流术是一种常见的妇科手术，需要专业的术后护理。术后护理的目的是保障患者的健康并促进恢复。人流术后护理的重要性不容忽视。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04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05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6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7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8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9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0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1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2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3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4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5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6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7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8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9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0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1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2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3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4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25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6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7" name="content.2.title"/>
          <p:cNvSpPr/>
          <p:nvPr/>
        </p:nvSpPr>
        <p:spPr>
          <a:xfrm>
            <a:off x="8392320" y="1557720"/>
            <a:ext cx="33739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生命体征观察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2.content"/>
          <p:cNvSpPr/>
          <p:nvPr/>
        </p:nvSpPr>
        <p:spPr>
          <a:xfrm>
            <a:off x="8392320" y="1915920"/>
            <a:ext cx="3078000" cy="160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监测体温、呼吸、心率等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及时记录并报告异常情况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0" name="content.3.title"/>
          <p:cNvSpPr/>
          <p:nvPr/>
        </p:nvSpPr>
        <p:spPr>
          <a:xfrm>
            <a:off x="1094760" y="4120560"/>
            <a:ext cx="32299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营养和药物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3.content"/>
          <p:cNvSpPr/>
          <p:nvPr/>
        </p:nvSpPr>
        <p:spPr>
          <a:xfrm>
            <a:off x="1094760" y="4453920"/>
            <a:ext cx="2929680" cy="156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根据医嘱给予适当营养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准确计算和分配药物用量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3" name="content.4.title"/>
          <p:cNvSpPr/>
          <p:nvPr/>
        </p:nvSpPr>
        <p:spPr>
          <a:xfrm>
            <a:off x="8392320" y="4109040"/>
            <a:ext cx="3256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休息和情绪支持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4.content"/>
          <p:cNvSpPr/>
          <p:nvPr/>
        </p:nvSpPr>
        <p:spPr>
          <a:xfrm>
            <a:off x="8392320" y="4453920"/>
            <a:ext cx="3078000" cy="174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提供舒适的卧具和环境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耐心倾听患者情绪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chemeClr val="accent6"/>
                </a:solidFill>
                <a:latin typeface="Arial"/>
                <a:ea typeface="微软雅黑"/>
              </a:rPr>
              <a:t>人流术后的护理原则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6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7" name="content.1.title"/>
          <p:cNvSpPr/>
          <p:nvPr/>
        </p:nvSpPr>
        <p:spPr>
          <a:xfrm>
            <a:off x="1094760" y="1655280"/>
            <a:ext cx="33897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温暖环境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1.content"/>
          <p:cNvSpPr/>
          <p:nvPr/>
        </p:nvSpPr>
        <p:spPr>
          <a:xfrm>
            <a:off x="1094760" y="2034720"/>
            <a:ext cx="2928960" cy="146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保持室温适宜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避免受凉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39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40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1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2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3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4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5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6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7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8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9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0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1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2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3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4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5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6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7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8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9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60" name="AutoShape 8"/>
          <p:cNvSpPr/>
          <p:nvPr/>
        </p:nvSpPr>
        <p:spPr>
          <a:xfrm>
            <a:off x="4397760" y="2570040"/>
            <a:ext cx="583920" cy="583920"/>
          </a:xfrm>
          <a:prstGeom prst="diamond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1" name="AutoShape 9"/>
          <p:cNvSpPr/>
          <p:nvPr/>
        </p:nvSpPr>
        <p:spPr>
          <a:xfrm>
            <a:off x="7198560" y="2570040"/>
            <a:ext cx="583920" cy="588600"/>
          </a:xfrm>
          <a:prstGeom prst="diamond">
            <a:avLst/>
          </a:prstGeom>
          <a:solidFill>
            <a:srgbClr val="EB554D"/>
          </a:solidFill>
          <a:ln w="3143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2" name="AutoShape 10"/>
          <p:cNvSpPr/>
          <p:nvPr/>
        </p:nvSpPr>
        <p:spPr>
          <a:xfrm>
            <a:off x="4397760" y="4078080"/>
            <a:ext cx="583920" cy="583920"/>
          </a:xfrm>
          <a:prstGeom prst="diamond">
            <a:avLst/>
          </a:prstGeom>
          <a:solidFill>
            <a:srgbClr val="EB554D"/>
          </a:solidFill>
          <a:ln w="3143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3" name="AutoShape 11"/>
          <p:cNvSpPr/>
          <p:nvPr/>
        </p:nvSpPr>
        <p:spPr>
          <a:xfrm>
            <a:off x="7198560" y="4078080"/>
            <a:ext cx="583920" cy="583920"/>
          </a:xfrm>
          <a:prstGeom prst="diamond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AutoShape 12"/>
          <p:cNvSpPr/>
          <p:nvPr/>
        </p:nvSpPr>
        <p:spPr>
          <a:xfrm>
            <a:off x="4397760" y="271188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2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01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AutoShape 13"/>
          <p:cNvSpPr/>
          <p:nvPr/>
        </p:nvSpPr>
        <p:spPr>
          <a:xfrm>
            <a:off x="4397760" y="421236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3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03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AutoShape 14"/>
          <p:cNvSpPr/>
          <p:nvPr/>
        </p:nvSpPr>
        <p:spPr>
          <a:xfrm>
            <a:off x="7198560" y="270252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3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02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AutoShape 15"/>
          <p:cNvSpPr/>
          <p:nvPr/>
        </p:nvSpPr>
        <p:spPr>
          <a:xfrm>
            <a:off x="7198560" y="421236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2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04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AutoShape 2"/>
          <p:cNvSpPr/>
          <p:nvPr/>
        </p:nvSpPr>
        <p:spPr>
          <a:xfrm>
            <a:off x="4876920" y="2507040"/>
            <a:ext cx="2424240" cy="236448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9" name="Picture 8"/>
          <p:cNvSpPr/>
          <p:nvPr/>
        </p:nvSpPr>
        <p:spPr>
          <a:xfrm>
            <a:off x="4964400" y="2569680"/>
            <a:ext cx="2282400" cy="2217600"/>
          </a:xfrm>
          <a:prstGeom prst="ellipse">
            <a:avLst/>
          </a:prstGeom>
          <a:blipFill rotWithShape="0">
            <a:blip r:embed="rId2">
              <a:alphaModFix amt="70000"/>
            </a:blip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0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790164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护理人流术后的重要性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1" name="content"/>
          <p:cNvSpPr/>
          <p:nvPr/>
        </p:nvSpPr>
        <p:spPr>
          <a:xfrm>
            <a:off x="780480" y="1709280"/>
            <a:ext cx="5725440" cy="248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人流术是一种常见的妇科手术，术后的护理工作直接关系到患者的康复情况。良好的护理可以减少并发症的发生，缓解患者的疼痛，促进伤口愈合。护理人流术后需要及时观察患者的情况，提供有效的药物管理，保持伤口清洁，给予患者良好的心理支持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72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73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4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5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6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7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8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9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0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1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2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3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4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5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6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7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8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9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0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1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2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93" name="Freeform 6"/>
          <p:cNvSpPr/>
          <p:nvPr/>
        </p:nvSpPr>
        <p:spPr>
          <a:xfrm>
            <a:off x="206100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4" name="Freeform 7"/>
          <p:cNvSpPr/>
          <p:nvPr/>
        </p:nvSpPr>
        <p:spPr>
          <a:xfrm>
            <a:off x="24411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5" name="Freeform 8"/>
          <p:cNvSpPr/>
          <p:nvPr/>
        </p:nvSpPr>
        <p:spPr>
          <a:xfrm>
            <a:off x="282168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6" name="Freeform 6"/>
          <p:cNvSpPr/>
          <p:nvPr/>
        </p:nvSpPr>
        <p:spPr>
          <a:xfrm>
            <a:off x="92484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7" name="Freeform 7"/>
          <p:cNvSpPr/>
          <p:nvPr/>
        </p:nvSpPr>
        <p:spPr>
          <a:xfrm>
            <a:off x="13053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8" name="Freeform 8"/>
          <p:cNvSpPr/>
          <p:nvPr/>
        </p:nvSpPr>
        <p:spPr>
          <a:xfrm>
            <a:off x="168552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9" name="Picture 2"/>
          <p:cNvSpPr/>
          <p:nvPr/>
        </p:nvSpPr>
        <p:spPr>
          <a:xfrm>
            <a:off x="6822720" y="3719160"/>
            <a:ext cx="2701440" cy="2698920"/>
          </a:xfrm>
          <a:prstGeom prst="diamond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icture 3"/>
          <p:cNvSpPr/>
          <p:nvPr/>
        </p:nvSpPr>
        <p:spPr>
          <a:xfrm>
            <a:off x="7719120" y="1064880"/>
            <a:ext cx="3835800" cy="3832200"/>
          </a:xfrm>
          <a:prstGeom prst="diamond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1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02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53103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2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人流术后护理的操作技巧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5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6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7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8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9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0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1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3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人流术后伤口护理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人流术后伤口护理非常重要，需要定期清洁和消毒伤口，及时更换伤口敷料，观察伤口愈合情况，并采取预防感染的措施。保持伤口清洁干燥，有助于加快愈合速度。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16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17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8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9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0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1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2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3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4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6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7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8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9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0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1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2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3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4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5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6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37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8" name="AutoShape 3"/>
          <p:cNvSpPr/>
          <p:nvPr/>
        </p:nvSpPr>
        <p:spPr>
          <a:xfrm>
            <a:off x="6866280" y="1243800"/>
            <a:ext cx="5325480" cy="4881600"/>
          </a:xfrm>
          <a:prstGeom prst="rect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9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904068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手术后护理的重要性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0" name="content"/>
          <p:cNvSpPr/>
          <p:nvPr/>
        </p:nvSpPr>
        <p:spPr>
          <a:xfrm>
            <a:off x="7780680" y="1536120"/>
            <a:ext cx="4036320" cy="378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人流术后护理是确保患者安全和恢复的关键。护理不当可能会引起感染、出血等并发症，影响患者的康复速度。医护人员需要具备专业的护理知识和技能，以确保手术后患者得到及时有效的护理。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41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42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3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4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5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6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7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8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9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0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1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2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3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4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5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6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7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8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9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0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1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262" name="图片 99" descr="C:/Users/Administrator/Desktop/ppt模板/图片素材/image2709229.pngimage2709229"/>
          <p:cNvPicPr/>
          <p:nvPr/>
        </p:nvPicPr>
        <p:blipFill>
          <a:blip r:embed="rId3"/>
          <a:srcRect t="12343" b="12343"/>
          <a:stretch>
            <a:fillRect/>
          </a:stretch>
        </p:blipFill>
        <p:spPr>
          <a:xfrm>
            <a:off x="1297800" y="24890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3" name="AutoShape 3"/>
          <p:cNvSpPr/>
          <p:nvPr/>
        </p:nvSpPr>
        <p:spPr>
          <a:xfrm>
            <a:off x="3853440" y="1681560"/>
            <a:ext cx="3657240" cy="198936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4" name="AutoShape 4"/>
          <p:cNvSpPr/>
          <p:nvPr/>
        </p:nvSpPr>
        <p:spPr>
          <a:xfrm>
            <a:off x="3853440" y="1301040"/>
            <a:ext cx="3657240" cy="71892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5" name="AutoShape 7"/>
          <p:cNvSpPr/>
          <p:nvPr/>
        </p:nvSpPr>
        <p:spPr>
          <a:xfrm>
            <a:off x="7873200" y="1681560"/>
            <a:ext cx="3657240" cy="198936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6" name="AutoShape 8"/>
          <p:cNvSpPr/>
          <p:nvPr/>
        </p:nvSpPr>
        <p:spPr>
          <a:xfrm>
            <a:off x="7873200" y="1301040"/>
            <a:ext cx="3657240" cy="71892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7" name="AutoShape 10"/>
          <p:cNvSpPr/>
          <p:nvPr/>
        </p:nvSpPr>
        <p:spPr>
          <a:xfrm>
            <a:off x="3853440" y="4213080"/>
            <a:ext cx="3657240" cy="198936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8" name="AutoShape 11"/>
          <p:cNvSpPr/>
          <p:nvPr/>
        </p:nvSpPr>
        <p:spPr>
          <a:xfrm>
            <a:off x="3853440" y="3895200"/>
            <a:ext cx="3657240" cy="71892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9" name="AutoShape 13"/>
          <p:cNvSpPr/>
          <p:nvPr/>
        </p:nvSpPr>
        <p:spPr>
          <a:xfrm>
            <a:off x="7873200" y="4213080"/>
            <a:ext cx="3657240" cy="198936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0" name="AutoShape 14"/>
          <p:cNvSpPr/>
          <p:nvPr/>
        </p:nvSpPr>
        <p:spPr>
          <a:xfrm>
            <a:off x="7873200" y="3895200"/>
            <a:ext cx="3657240" cy="71892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1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72" name="content.2.title"/>
          <p:cNvSpPr/>
          <p:nvPr/>
        </p:nvSpPr>
        <p:spPr>
          <a:xfrm>
            <a:off x="8046720" y="1557720"/>
            <a:ext cx="33706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多吃蔬果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content.2.content"/>
          <p:cNvSpPr/>
          <p:nvPr/>
        </p:nvSpPr>
        <p:spPr>
          <a:xfrm>
            <a:off x="7984440" y="2090880"/>
            <a:ext cx="3433680" cy="14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补充维生素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增强免疫力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75" name="content.3.title"/>
          <p:cNvSpPr/>
          <p:nvPr/>
        </p:nvSpPr>
        <p:spPr>
          <a:xfrm>
            <a:off x="3992400" y="4109040"/>
            <a:ext cx="3337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少食辛辣刺激食物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content.3.content"/>
          <p:cNvSpPr/>
          <p:nvPr/>
        </p:nvSpPr>
        <p:spPr>
          <a:xfrm>
            <a:off x="3991680" y="4732560"/>
            <a:ext cx="3338640" cy="136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避免刺激肠胃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有助于伤口愈合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78" name="content.4.title"/>
          <p:cNvSpPr/>
          <p:nvPr/>
        </p:nvSpPr>
        <p:spPr>
          <a:xfrm>
            <a:off x="8118360" y="4109040"/>
            <a:ext cx="3220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避免生冷食物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content.4.content"/>
          <p:cNvSpPr/>
          <p:nvPr/>
        </p:nvSpPr>
        <p:spPr>
          <a:xfrm>
            <a:off x="8046720" y="4669920"/>
            <a:ext cx="3371400" cy="142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减少肠胃不适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促进伤口愈合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病人饮食宣教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81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82" name="content.1.title"/>
          <p:cNvSpPr/>
          <p:nvPr/>
        </p:nvSpPr>
        <p:spPr>
          <a:xfrm>
            <a:off x="3991680" y="1557720"/>
            <a:ext cx="33386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多喝水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content.1.content"/>
          <p:cNvSpPr/>
          <p:nvPr/>
        </p:nvSpPr>
        <p:spPr>
          <a:xfrm>
            <a:off x="3991680" y="2090880"/>
            <a:ext cx="3338640" cy="14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有助于身体康复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促进排毒排渣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84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85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6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7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8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9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0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1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2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3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4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5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6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7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8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9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0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1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2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3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4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05" name="Picture 4"/>
          <p:cNvSpPr/>
          <p:nvPr/>
        </p:nvSpPr>
        <p:spPr>
          <a:xfrm>
            <a:off x="139680" y="1806480"/>
            <a:ext cx="3119400" cy="415944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6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03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307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53103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3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查房注意事项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0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9" name="矩形 28"/>
          <p:cNvSpPr/>
          <p:nvPr/>
        </p:nvSpPr>
        <p:spPr>
          <a:xfrm>
            <a:off x="449388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10" name="矩形 33"/>
          <p:cNvSpPr/>
          <p:nvPr/>
        </p:nvSpPr>
        <p:spPr>
          <a:xfrm>
            <a:off x="716220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11" name="矩形 38"/>
          <p:cNvSpPr/>
          <p:nvPr/>
        </p:nvSpPr>
        <p:spPr>
          <a:xfrm>
            <a:off x="989568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12" name="PlaceHolder 1"/>
          <p:cNvSpPr>
            <a:spLocks noGrp="1"/>
          </p:cNvSpPr>
          <p:nvPr>
            <p:ph type="title" idx="4294967295"/>
          </p:nvPr>
        </p:nvSpPr>
        <p:spPr>
          <a:xfrm>
            <a:off x="1036440" y="24588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查房中的检查项目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13" name="矩形 19"/>
          <p:cNvSpPr/>
          <p:nvPr/>
        </p:nvSpPr>
        <p:spPr>
          <a:xfrm>
            <a:off x="168336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grpSp>
        <p:nvGrpSpPr>
          <p:cNvPr id="314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315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6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7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8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9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0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1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2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3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4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5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6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7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8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9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0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1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2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3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4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335" name="AutoShape 2"/>
          <p:cNvSpPr/>
          <p:nvPr/>
        </p:nvSpPr>
        <p:spPr>
          <a:xfrm>
            <a:off x="981720" y="1604880"/>
            <a:ext cx="3394800" cy="21164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6" name="AutoShape 3"/>
          <p:cNvSpPr/>
          <p:nvPr/>
        </p:nvSpPr>
        <p:spPr>
          <a:xfrm>
            <a:off x="4376880" y="3721680"/>
            <a:ext cx="3394800" cy="21164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7" name="AutoShape 4"/>
          <p:cNvSpPr/>
          <p:nvPr/>
        </p:nvSpPr>
        <p:spPr>
          <a:xfrm>
            <a:off x="7771680" y="1604880"/>
            <a:ext cx="3394800" cy="21164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38" name="Picture 5" descr="C:/Users/Administrator/Desktop/ppt模板/图片素材/真人/QQ截图20240310101913.pngQQ截图20240310101913"/>
          <p:cNvPicPr/>
          <p:nvPr/>
        </p:nvPicPr>
        <p:blipFill>
          <a:blip r:embed="rId2"/>
          <a:srcRect t="4907" b="4907"/>
          <a:stretch>
            <a:fillRect/>
          </a:stretch>
        </p:blipFill>
        <p:spPr>
          <a:xfrm>
            <a:off x="991080" y="3721680"/>
            <a:ext cx="3395160" cy="2116080"/>
          </a:xfrm>
          <a:prstGeom prst="rect">
            <a:avLst/>
          </a:prstGeom>
          <a:ln w="0">
            <a:noFill/>
          </a:ln>
        </p:spPr>
      </p:pic>
      <p:pic>
        <p:nvPicPr>
          <p:cNvPr id="339" name="Picture 6" descr="C:/Users/Administrator/Desktop/ppt模板/图片素材/真人/91d78118884c4e968e9e5ddf35220eb1.jpg91d78118884c4e968e9e5ddf35220eb1"/>
          <p:cNvPicPr/>
          <p:nvPr/>
        </p:nvPicPr>
        <p:blipFill>
          <a:blip r:embed="rId3"/>
          <a:srcRect t="2640" b="2640"/>
          <a:stretch>
            <a:fillRect/>
          </a:stretch>
        </p:blipFill>
        <p:spPr>
          <a:xfrm>
            <a:off x="4376880" y="1606680"/>
            <a:ext cx="3394440" cy="2115000"/>
          </a:xfrm>
          <a:prstGeom prst="rect">
            <a:avLst/>
          </a:prstGeom>
          <a:ln w="0">
            <a:noFill/>
          </a:ln>
        </p:spPr>
      </p:pic>
      <p:pic>
        <p:nvPicPr>
          <p:cNvPr id="340" name="Picture 7" descr="C:/Users/Administrator/Desktop/ppt模板/图片素材/真人/QQ截图20240310102814.pngQQ截图20240310102814"/>
          <p:cNvPicPr/>
          <p:nvPr/>
        </p:nvPicPr>
        <p:blipFill>
          <a:blip r:embed="rId4"/>
          <a:srcRect t="9328" b="9328"/>
          <a:stretch>
            <a:fillRect/>
          </a:stretch>
        </p:blipFill>
        <p:spPr>
          <a:xfrm>
            <a:off x="7771680" y="3712680"/>
            <a:ext cx="3394440" cy="2143440"/>
          </a:xfrm>
          <a:prstGeom prst="rect">
            <a:avLst/>
          </a:prstGeom>
          <a:ln w="0">
            <a:noFill/>
          </a:ln>
        </p:spPr>
      </p:pic>
      <p:sp>
        <p:nvSpPr>
          <p:cNvPr id="341" name="content.1.title"/>
          <p:cNvSpPr/>
          <p:nvPr/>
        </p:nvSpPr>
        <p:spPr>
          <a:xfrm>
            <a:off x="1754640" y="18813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生命体征观察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content.1.content"/>
          <p:cNvSpPr/>
          <p:nvPr/>
        </p:nvSpPr>
        <p:spPr>
          <a:xfrm>
            <a:off x="1225080" y="2340000"/>
            <a:ext cx="2982960" cy="12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体温、脉搏、呼吸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content.2.title"/>
          <p:cNvSpPr/>
          <p:nvPr/>
        </p:nvSpPr>
        <p:spPr>
          <a:xfrm>
            <a:off x="8442000" y="18813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血压测量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content.2.content"/>
          <p:cNvSpPr/>
          <p:nvPr/>
        </p:nvSpPr>
        <p:spPr>
          <a:xfrm>
            <a:off x="7971120" y="2340000"/>
            <a:ext cx="3036240" cy="120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建立基础数据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content.3.title"/>
          <p:cNvSpPr/>
          <p:nvPr/>
        </p:nvSpPr>
        <p:spPr>
          <a:xfrm>
            <a:off x="5093280" y="39549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伤口愈合观察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6" name="content.3.content"/>
          <p:cNvSpPr/>
          <p:nvPr/>
        </p:nvSpPr>
        <p:spPr>
          <a:xfrm>
            <a:off x="4578840" y="4413240"/>
            <a:ext cx="3085920" cy="11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细致检查伤口情况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7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8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9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0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1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2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3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4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56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查房中的记录和汇报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7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查房过程中，护士需要做好详细的记录，包括患者病情、护理措施等，以便医生及时了解患者情况并做进一步处理。汇报时要清晰准确地向主治医师反馈，确保患者得到及时的治疗和关注。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359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360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1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2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3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4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5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6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7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8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9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0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1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2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3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4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5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6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7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8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9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80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https://d.book118.com/527044043034006054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人流术后恢复护理查房</vt:lpstr>
      <vt:lpstr>目录</vt:lpstr>
      <vt:lpstr>第1章 人流术后护理的重要性</vt:lpstr>
      <vt:lpstr> </vt:lpstr>
      <vt:lpstr>人流术后的护理原则</vt:lpstr>
      <vt:lpstr>护理人流术后的重要性</vt:lpstr>
      <vt:lpstr>第2章 人流术后护理的操作技巧</vt:lpstr>
      <vt:lpstr> </vt:lpstr>
      <vt:lpstr>手术后护理的重要性</vt:lpstr>
      <vt:lpstr>病人饮食宣教</vt:lpstr>
      <vt:lpstr>第3章 查房注意事项</vt:lpstr>
      <vt:lpstr>查房中的检查项目</vt:lpstr>
      <vt:lpstr> 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2024-09-28T10:28:57.978</cp:lastPrinted>
  <dcterms:created xsi:type="dcterms:W3CDTF">2024-09-28T02:28:58Z</dcterms:created>
  <dcterms:modified xsi:type="dcterms:W3CDTF">2024-09-28T02:29:00Z</dcterms:modified>
</cp:coreProperties>
</file>