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E6BA540-27BF-4CD8-B23C-B25C3DB6C85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CE2A98A-E2C3-49E6-BA27-D989F01499F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BE89BFE-1D1A-4552-AE9D-BAE5CCE5186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2F65275-3A06-4CDB-9AE0-C067ACE91F1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5255FE9-6453-4B43-8975-F0AF1D3485D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33E801B-9A96-4839-BF9B-0DBEDD59C57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BAD66DE-81A7-4994-88ED-5C8F88100ED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6D7EF82-1177-45F4-937E-B73FED81D62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265957F-B439-46CE-AA86-2C9297C90C0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8AB8FA7-FB34-4983-862B-DA7FA8541D7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A4C7BF0-7084-4134-9D11-4CC4D7C4216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2704505113500605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231392"/>
            <a:ext cx="4887796" cy="3079623"/>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儿童康复护理案例演讲</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儿童康复护理概述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案例分析：儿童康复护理实践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儿童康复护理的未来展望</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结语</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引言</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01</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CATALOGUE</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4925814" y="2630423"/>
            <a:ext cx="2231507" cy="2231507"/>
          </a:xfrm>
          <a:prstGeom prst="rect">
            <a:avLst/>
          </a:prstGeom>
        </p:spPr>
      </p:pic>
      <p:pic>
        <p:nvPicPr>
          <p:cNvPr id="3" name="Picture 3"/>
          <p:cNvPicPr>
            <a:picLocks noChangeAspect="1"/>
          </p:cNvPicPr>
          <p:nvPr/>
        </p:nvPicPr>
        <p:blipFill>
          <a:blip r:embed="rId3"/>
          <a:srcRect l="16292" r="16292"/>
          <a:stretch>
            <a:fillRect/>
          </a:stretch>
        </p:blipFill>
        <p:spPr>
          <a:xfrm>
            <a:off x="1438585" y="2630423"/>
            <a:ext cx="2231507" cy="2231507"/>
          </a:xfrm>
          <a:prstGeom prst="rect">
            <a:avLst/>
          </a:prstGeom>
        </p:spPr>
      </p:pic>
      <p:sp>
        <p:nvSpPr>
          <p:cNvPr id="4" name="TextBox 4"/>
          <p:cNvSpPr txBox="1"/>
          <p:nvPr/>
        </p:nvSpPr>
        <p:spPr>
          <a:xfrm>
            <a:off x="1669569"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分享儿童康复护理的经验和成果</a:t>
            </a:r>
          </a:p>
        </p:txBody>
      </p:sp>
      <p:pic>
        <p:nvPicPr>
          <p:cNvPr id="5" name="Picture 5"/>
          <p:cNvPicPr>
            <a:picLocks noChangeAspect="1"/>
          </p:cNvPicPr>
          <p:nvPr/>
        </p:nvPicPr>
        <p:blipFill>
          <a:blip r:embed="rId4"/>
          <a:stretch>
            <a:fillRect/>
          </a:stretch>
        </p:blipFill>
        <p:spPr>
          <a:xfrm>
            <a:off x="8413043" y="2630423"/>
            <a:ext cx="2231507" cy="2231507"/>
          </a:xfrm>
          <a:prstGeom prst="rect">
            <a:avLst/>
          </a:prstGeom>
        </p:spPr>
      </p:pic>
      <p:sp>
        <p:nvSpPr>
          <p:cNvPr id="6" name="AutoShape 6"/>
          <p:cNvSpPr/>
          <p:nvPr/>
        </p:nvSpPr>
        <p:spPr>
          <a:xfrm>
            <a:off x="4925814" y="2623346"/>
            <a:ext cx="97536" cy="3792083"/>
          </a:xfrm>
          <a:prstGeom prst="roundRect">
            <a:avLst>
              <a:gd name="adj" fmla="val 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94148"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395307"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168326" y="5091454"/>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提高社会对儿童康复护理的关注和认识</a:t>
            </a:r>
          </a:p>
        </p:txBody>
      </p:sp>
      <p:sp>
        <p:nvSpPr>
          <p:cNvPr id="10" name="TextBox 10"/>
          <p:cNvSpPr txBox="1"/>
          <p:nvPr/>
        </p:nvSpPr>
        <p:spPr>
          <a:xfrm>
            <a:off x="8648852"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促进儿童康复护理领域的交流与合作</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演讲目的</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目前儿童康复护理面临的问题和挑战</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本次演讲所涉及的案例及康复护理经验</a:t>
            </a:r>
          </a:p>
        </p:txBody>
      </p:sp>
      <p:pic>
        <p:nvPicPr>
          <p:cNvPr id="7" name="Picture 7"/>
          <p:cNvPicPr>
            <a:picLocks noChangeAspect="1"/>
          </p:cNvPicPr>
          <p:nvPr/>
        </p:nvPicPr>
        <p:blipFill>
          <a:blip r:embed="rId2"/>
          <a:srcRect t="8771" b="8771"/>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l="15892" r="15892"/>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t="8771" b="8771"/>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儿童康复护理的重要性和必要性</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演讲背景</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儿童康复护理概述</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02</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CATALOGUE</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25000" r="25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儿童康复护理是指针对儿童在生长发育过程中出现的各种障碍或疾病，通过一系列的康复手段和护理措施，促进其身体、心理和社会适应能力恢复到正常水平或接近正常水平。</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儿童康复护理的目标是帮助儿童实现全面康复，提高其生活质量，使其能够融入社会，并减轻家庭和社会的负担。</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儿童康复护理的定义</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750" r="16750"/>
          <a:stretch>
            <a:fillRect/>
          </a:stretch>
        </p:blipFill>
        <p:spPr>
          <a:xfrm>
            <a:off x="939482" y="1415327"/>
            <a:ext cx="4843295"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儿童康复护理对于儿童的身心健康和成长发展具有重要意义。通过及时的康复护理，可以帮助儿童克服障碍、恢复功能，提高其生活自理能力和社会适应能力。</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儿童康复护理还可以减轻家庭和社会的负担，提高整个社会的福祉水平。</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儿童康复护理的重要性</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454963" y="1766626"/>
            <a:ext cx="4577476" cy="14386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chemeClr val="dk1">
                    <a:alpha val="100000"/>
                  </a:schemeClr>
                </a:solidFill>
                <a:latin typeface="Microsoft Yahei"/>
                <a:ea typeface="Microsoft Yahei"/>
                <a:cs typeface="Microsoft Yahei"/>
              </a:rPr>
              <a:t>当前，随着社会的发展和人们对儿童健康问题的关注度不断提高，儿童康复护理事业得到了快速发展。但仍存在一些挑战和问题，如专业人才缺乏、服务体系不完善、政策支持不足等。</a:t>
            </a:r>
          </a:p>
        </p:txBody>
      </p:sp>
      <p:sp>
        <p:nvSpPr>
          <p:cNvPr id="3" name="TextBox 3"/>
          <p:cNvSpPr txBox="1"/>
          <p:nvPr/>
        </p:nvSpPr>
        <p:spPr>
          <a:xfrm>
            <a:off x="689593" y="4439331"/>
            <a:ext cx="4519030" cy="14386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chemeClr val="dk1">
                    <a:alpha val="100000"/>
                  </a:schemeClr>
                </a:solidFill>
                <a:latin typeface="Microsoft Yahei"/>
                <a:ea typeface="Microsoft Yahei"/>
                <a:cs typeface="Microsoft Yahei"/>
              </a:rPr>
              <a:t>为了更好地推进儿童康复护理事业的发展，需要加强专业人才培养、完善服务体系、加强政策支持等措施。同时，还需要加强宣传教育，提高全社会对儿童康复护理的认知度和重视程度。</a:t>
            </a:r>
          </a:p>
        </p:txBody>
      </p:sp>
      <p:sp>
        <p:nvSpPr>
          <p:cNvPr id="4" name="AutoShape 4"/>
          <p:cNvSpPr/>
          <p:nvPr/>
        </p:nvSpPr>
        <p:spPr>
          <a:xfrm>
            <a:off x="617602" y="3306002"/>
            <a:ext cx="701468" cy="122998"/>
          </a:xfrm>
          <a:prstGeom prst="rect">
            <a:avLst/>
          </a:prstGeom>
          <a:solidFill>
            <a:schemeClr val="accent2">
              <a:lumMod val="60000"/>
              <a:lumOff val="40000"/>
              <a:alpha val="100000"/>
            </a:schemeClr>
          </a:solidFill>
        </p:spPr>
        <p:txBody>
          <a:bodyPr vert="horz" wrap="square"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450"/>
              </a:spcBef>
              <a:defRPr/>
            </a:pPr>
            <a:endParaRPr lang="en-US" sz="1100"/>
          </a:p>
        </p:txBody>
      </p:sp>
      <p:sp>
        <p:nvSpPr>
          <p:cNvPr id="5" name="AutoShape 5"/>
          <p:cNvSpPr/>
          <p:nvPr/>
        </p:nvSpPr>
        <p:spPr>
          <a:xfrm>
            <a:off x="564691" y="3306002"/>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247443" y="3306002"/>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1319071" y="3368040"/>
            <a:ext cx="6434912" cy="0"/>
          </a:xfrm>
          <a:prstGeom prst="line">
            <a:avLst/>
          </a:prstGeom>
          <a:ln w="14288">
            <a:solidFill>
              <a:schemeClr val="accent2">
                <a:lumMod val="60000"/>
                <a:lumOff val="40000"/>
              </a:schemeClr>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8" name="AutoShape 8"/>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585874" y="6029346"/>
            <a:ext cx="6153656"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2" name="Picture 12"/>
          <p:cNvPicPr>
            <a:picLocks noChangeAspect="1"/>
          </p:cNvPicPr>
          <p:nvPr/>
        </p:nvPicPr>
        <p:blipFill>
          <a:blip r:embed="rId2">
            <a:alphaModFix amt="70000"/>
          </a:blip>
          <a:srcRect l="22906" r="22906"/>
          <a:stretch>
            <a:fillRect/>
          </a:stretch>
        </p:blipFill>
        <p:spPr>
          <a:xfrm>
            <a:off x="7803289" y="1299241"/>
            <a:ext cx="3679824" cy="4906431"/>
          </a:xfrm>
          <a:prstGeom prst="rect">
            <a:avLst/>
          </a:prstGeom>
        </p:spPr>
      </p:pic>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儿童康复护理的现状与挑战</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案例分析：儿童康复护理实践</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03</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CATALOGUE</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https://d.book118.com/527045051135006052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35</Paragraphs>
  <Slides>11</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11</vt:i4>
      </vt:variant>
    </vt:vector>
  </HeadingPairs>
  <TitlesOfParts>
    <vt:vector baseType="lpstr" size="15">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2024-09-26T07:27:46.108</cp:lastPrinted>
  <dcterms:created xsi:type="dcterms:W3CDTF">2024-09-25T23:27:46Z</dcterms:created>
  <dcterms:modified xsi:type="dcterms:W3CDTF">2024-09-25T23:27:47Z</dcterms:modified>
</cp:coreProperties>
</file>