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C2C9A-E9D8-4FD9-A6EC-217309F9C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7B665-B9B1-4A92-810F-22CE231EE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45F2D-FAFF-4F96-9D08-911CFD10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07642-3CE6-42C9-A39C-A6625E28F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07789A-8238-4F35-91B9-E0169FCF1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F9E49-5F0F-4440-84EF-495DC18F3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26A83-C4CF-43B4-8A99-EBAB75636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FC089-C176-46EE-9572-9E62B437C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FCD54-D50D-4845-A50E-F5B30AD1B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F41CD-DC19-4458-BC40-A122C0DF1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7C497-1ED3-4468-A48A-0655A8789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45162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现代化干预手段与校园心理危机干预的新思路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现代化干预手段概述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校园心理危机干预的新思路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现代化干预手段与新思路的结合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案例分析：某高校校园心理危机干预实践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心理健康问题日益突出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随着社会压力的增加，学生心理健康问题逐渐凸显，成为影响学生健康成长的重要因素。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传统干预手段的局限性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传统的心理健康教育手段往往局限于课堂讲授和心理咨询，难以满足学生多样化的需求。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现代化干预手段的发展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近年来，现代化干预手段如互联网、大数据、人工智能等逐渐应用于心理健康领域，为校园心理危机干预提供了新的思路和方法。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影响社会稳定与发展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学生是国家的未来和希望，其心理健康状况直接关系到社会的稳定与发展。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影响学生身心健康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心理危机可能导致学生出现焦虑、抑郁等心理问题，进而影响其身体健康和学业发展。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引发校园安全问题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心理危机可能导致学生出现自伤、自杀等极端行为，给校园安全带来严重威胁。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通过报告的宣传和推广，促进学校对心理健康教育的重视和投入，推动学校心理健康教育工作的深入开展。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促进学校心理健康教育工作的深入开展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通过分析现代化干预手段的优势和不足，探讨如何将其应用于校园心理危机干预中，提高学生心理健康水平。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探讨现代化干预手段在校园心理危机干预中的应用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结合现代化干预手段和传统心理健康教育方法，提出针对性的校园心理危机干预新思路，为学校和学生提供更加全面、有效的心理健康支持。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提出校园心理危机干预的新思路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现代化干预手段概述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现代化干预手段的定义与特点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现代化干预手段是指利用先进的科技、理论和方法，对心理危机进行预防、识别、评估和干预的一系列措施。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具有科学性、创新性、系统性和针对性，注重个体化、多元化和综合性的干预策略。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通过心理健康教育、心理测评等手段，提高学生的心理素质和自我调节能力，预防心理危机的发生。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采用专业的心理评估工具，对学生的心理问题进行全面、深入的分析，确定问题的性质和严重程度。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根据评估结果，制定个性化的干预方案，运用认知行为疗法、家庭治疗、团体辅导等多种干预手段，帮助学生解决心理问题，恢复心理健康。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识别阶段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借助心理测评、心理咨询等渠道，及时发现学生中存在的心理问题，为干预提供依据。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现代化干预手段在校园心理危机中的应用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具有科学性、针对性和实效性，能够根据学生的具体情况制定个性化的干预方案，提高干预效果。同时，现代化干预手段注重综合运用多种方法和技术，能够更全面地解决学生的心理问题。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现代化干预手段需要专业的心理咨询师或心理医生进行操作，对人员的专业素质要求较高。此外，某些先进的干预手段可能需要较高的经济投入和时间成本，难以在所有学校中普及推广。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现代化干预手段的优势与局限性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校园心理危机干预的新思路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传统干预手段通常以心理咨询、心理治疗和药物治疗为主，这些方法在应对校园心理危机时存在局限性，如咨询资源不足、治疗效果不稳定等。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传统手段往往侧重于个体心理问题的解决，而忽视了校园环境、社会文化等因素对学生心理健康的影响。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970" b="1097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面对日益复杂的校园心理危机，传统干预手段显得力不从心，需要探索更加全面、有效的干预策略。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671" b="2267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传统干预手段的反思与挑战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以生态系统理论为基础，将校园心理危机干预置于更广泛的社会、文化和教育背景中加以考虑，提出综合性的干预策略。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利用现代化技术手段，如大数据、人工智能等，对学生心理健康状况进行实时监测和预警，以便及时采取干预措施。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借鉴积极心理学的理念，关注学生的优点和积极品质，通过培养学生的心理韧性、乐观情绪等积极心理特质，提高其抵御心理危机的能力。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新思路的提出与依据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https://d.book118.com/527045162102006036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2024-09-11T11:50:47.321</cp:lastPrinted>
  <dcterms:created xsi:type="dcterms:W3CDTF">2024-09-11T03:50:47Z</dcterms:created>
  <dcterms:modified xsi:type="dcterms:W3CDTF">2024-09-11T03:50:49Z</dcterms:modified>
</cp:coreProperties>
</file>