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A0120-D4AA-492D-A188-7FD06A2D4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DE78A-EA9E-4C98-908D-3F1BAD6B7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0A740-DFC9-4556-B12C-DCA3B4101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04C1DC-1D16-4F51-9F38-F3F0FD59A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B911A3-3596-40B2-B03C-C2CAF1451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93DE8E-54F7-4A18-BA0B-2FAD50FEA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375932-20FA-4EB8-A23A-1EB8B589A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3F2CB5-1A6D-4DED-BAC0-C5B7C2F63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FEA6D6-9838-4CE3-82A5-F4DD48A1B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CDE0F-CF42-46B6-9C7A-1EC82E20B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C07D55-406C-4F90-BB79-21A8C0EF8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04601306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放疗护理查房PPT\n## 1.放疗护理概述及重要性\n### 1.1放疗护理的定义与目的\n### 1.2放疗护理在整体治疗中的作用\n### 1.3放疗护理对患者生活质量的影响\n## 2.放疗护理的具体措施\n### 2.1放疗前的护理准备与教育\n### 2.2放疗过程中的护理监测与干预\n### 2.3放疗后的护理随访与康复指导\n## 3.放疗护理中的常见问题与应对策略\n### 3.1放疗引起的皮肤反应及护理\n### 3.2放疗引起的口腔黏膜反应及护理\n### 3.3放疗引起的骨髓抑制及护理\n## 4.放疗护理中的心理护理与支持\n### 4.1放疗患者的心理特点与需求\n### 4.2心理护理在放疗护理中的作用\n### 4.3心理护理的具体实施与方法\n## 5.放疗护理的质量管理与持续改进\n### 5.1放疗护理的质量评价标准与方法\n### 5.2放疗护理中的持续改进策略\n### 5.3放疗护理团队的建设与培训\n## 6.放疗护理的未来发展趋势与挑战\n### 6.1放疗护理的技术创新与进步\n### 6.2放疗护理的个性化与精准化发展趋势\n### 6.3应对未来放疗护理挑战的策略与措施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放疗护理查房PPT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放疗护理概述及重要性</a:t>
            </a:r>
            <a:endParaRPr/>
          </a:p>
        </p:txBody>
      </p:sp>
      <p:sp>
        <p:nvSpPr>
          <p:cNvPr id="12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放疗护理的定义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放疗护理是指在放疗过程中，对患者进行全面、系统的护理干预，以减轻放疗副作用、提高生活质量为目的的专业护理。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放疗护理包括放疗前的护理准备、放疗过程中的护理监测与干预、放疗后的护理随访与康复指导等环节。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放疗护理的目的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减轻放疗副作用，提高患者生活质量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促进患者身心健康，提高治疗依从性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为患者提供心理支持，帮助患者积极应对放疗过程中的困难与挑战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放疗护理的定义与目的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放疗护理在整体治疗中的作用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放疗护理与治疗效果的关系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放疗护理可以减轻放疗副作用，提高治疗效果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放疗护理有助于提高患者对放疗的耐受性，减少中断治疗的可能性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放疗护理与患者生活质量的关系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放疗护理可以改善患者的生活质量，提高患者的满意度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放疗护理有助于患者更好地应对放疗过程中的心理压力，提高心理适应能力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放疗护理对患者生活质量的影响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放疗护理对生理功能的影响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放疗护理可以减轻放疗引起的疼痛、疲劳等症状，提高患者的生理功能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放疗护理有助于患者恢复正常的日常生活活动能力，提高生活质量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放疗护理对心理状态的影响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放疗护理可以为患者提供心理支持，帮助患者积极应对放疗过程中的困难与挑战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放疗护理有助于改善患者的心理状态，降低焦虑、抑郁等心理问题的发生率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放疗护理的具体措施</a:t>
            </a:r>
            <a:endParaRPr/>
          </a:p>
        </p:txBody>
      </p:sp>
      <p:sp>
        <p:nvSpPr>
          <p:cNvPr id="25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放疗前的护理准备</a:t>
                </a:r>
                <a:endParaRPr/>
              </a:p>
            </p:txBody>
          </p:sp>
          <p:sp>
            <p:nvSpPr>
              <p:cNvPr id="2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了解患者的病情、治疗计划，制定个性化的护理方案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对患者进行放疗知识的健康教育，提高患者的认知水平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为患者提供心理支持，帮助患者树立信心，积极应对放疗</a:t>
                </a:r>
                <a:endParaRPr/>
              </a:p>
            </p:txBody>
          </p:sp>
          <p:sp>
            <p:nvSpPr>
              <p:cNvPr id="26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放疗前的教育</a:t>
                </a:r>
                <a:endParaRPr/>
              </a:p>
            </p:txBody>
          </p:sp>
          <p:sp>
            <p:nvSpPr>
              <p:cNvPr id="2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向患者讲解放疗的原理、过程、副作用及预防措施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指导患者如何进行皮肤护理、口腔护理等自我护理措施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教会患者如何识别并应对放疗过程中的不适症状</a:t>
                </a:r>
                <a:endParaRPr/>
              </a:p>
            </p:txBody>
          </p:sp>
          <p:sp>
            <p:nvSpPr>
              <p:cNvPr id="27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放疗前的护理准备与教育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放疗过程中的护理监测</a:t>
                </a:r>
                <a:endParaRPr/>
              </a:p>
            </p:txBody>
          </p:sp>
          <p:sp>
            <p:nvSpPr>
              <p:cNvPr id="2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定期评估患者的生理功能、心理状态，及时发现并处理问题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观察患者的皮肤、口腔等放疗副作用，及时调整护理措施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关注患者的生命体征，确保患者的安全</a:t>
                </a:r>
                <a:endParaRPr/>
              </a:p>
            </p:txBody>
          </p:sp>
          <p:sp>
            <p:nvSpPr>
              <p:cNvPr id="28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放疗过程中的护理干预</a:t>
                </a:r>
                <a:endParaRPr/>
              </a:p>
            </p:txBody>
          </p:sp>
          <p:sp>
            <p:nvSpPr>
              <p:cNvPr id="28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针对患者的症状，采取相应的护理措施，减轻患者的痛苦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为患者提供心理支持，帮助患者应对放疗过程中的困难与挑战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协助患者调整生活方式，以适应放疗带来的生理、心理变化</a:t>
                </a:r>
                <a:endParaRPr/>
              </a:p>
            </p:txBody>
          </p:sp>
          <p:sp>
            <p:nvSpPr>
              <p:cNvPr id="29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放疗过程中的护理监测与干预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放疗后的护理随访与康复指导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放疗后的护理随访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定期对患者进行随访，了解患者的康复情况，及时调整护理方案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关注患者的放疗副作用，提供相应的护理干预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为患者提供心理支持，帮助患者应对放疗后的心理压力</a:t>
                </a:r>
                <a:endParaRPr/>
              </a:p>
            </p:txBody>
          </p:sp>
          <p:pic>
            <p:nvPicPr>
              <p:cNvPr id="3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放疗后的康复指导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指导患者进行康复锻炼，提高患者的身体素质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教会患者如何进行皮肤护理、口腔护理等自我护理措施，减轻放疗副作用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帮助患者调整生活方式，以适应放疗后的生活状态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放疗护理中的常见问题与应对策略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放疗引起的皮肤反应及护理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皮肤反应的类型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干性反应：皮肤干燥、脱屑、瘙痒等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湿性反应：皮肤红肿、水疱、破溃等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保持皮肤清洁干燥，避免摩擦、抓挠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使用温和的皮肤护理用品，避免刺激性强的化妆品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根据皮肤反应类型，采取相应的皮肤护理措施，如使用抗生素软膏、湿润烧伤膏等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口腔黏膜反应的类型</a:t>
                </a:r>
                <a:endParaRPr/>
              </a:p>
            </p:txBody>
          </p:sp>
          <p:sp>
            <p:nvSpPr>
              <p:cNvPr id="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口腔干燥：口腔唾液减少，口腔黏膜干燥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口腔溃疡：口腔黏膜出现红肿、疼痛、破溃等症状</a:t>
                </a:r>
                <a:endParaRPr/>
              </a:p>
            </p:txBody>
          </p:sp>
          <p:sp>
            <p:nvSpPr>
              <p:cNvPr id="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护理策略</a:t>
                </a:r>
                <a:endParaRPr/>
              </a:p>
            </p:txBody>
          </p:sp>
          <p:sp>
            <p:nvSpPr>
              <p:cNvPr id="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保持口腔清洁，避免口腔感染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使用温和的口腔护理用品，避免刺激性强的牙膏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根据口腔黏膜反应类型，采取相应的口腔护理措施，如使用漱口水、口腔溃疡贴等</a:t>
                </a:r>
                <a:endParaRPr/>
              </a:p>
            </p:txBody>
          </p:sp>
          <p:sp>
            <p:nvSpPr>
              <p:cNvPr id="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放疗引起的口腔黏膜反应及护理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骨髓抑制的表现</a:t>
                </a:r>
                <a:endParaRPr/>
              </a:p>
            </p:txBody>
          </p:sp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白细胞减少：易感染，发热等症状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红细胞减少：贫血，乏力等症状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血小板减少：出血倾向，皮肤瘀点等症状</a:t>
                </a:r>
                <a:endParaRPr/>
              </a:p>
            </p:txBody>
          </p:sp>
          <p:sp>
            <p:nvSpPr>
              <p:cNvPr id="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护理策略</a:t>
                </a:r>
                <a:endParaRPr/>
              </a:p>
            </p:txBody>
          </p:sp>
          <p:sp>
            <p:nvSpPr>
              <p:cNvPr id="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加强感染预防，严格执行无菌操作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根据骨髓抑制程度，采取相应的输血、升白等治疗措施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提供心理支持，帮助患者应对骨髓抑制带来的不适</a:t>
                </a:r>
                <a:endParaRPr/>
              </a:p>
            </p:txBody>
          </p:sp>
          <p:sp>
            <p:nvSpPr>
              <p:cNvPr id="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放疗引起的骨髓抑制及护理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https://d.book118.com/527046013060006044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放疗护理查房PPT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2024-09-18T19:13:31.844</cp:lastPrinted>
  <dcterms:created xsi:type="dcterms:W3CDTF">2024-09-18T11:13:31Z</dcterms:created>
  <dcterms:modified xsi:type="dcterms:W3CDTF">2024-09-18T11:13:33Z</dcterms:modified>
</cp:coreProperties>
</file>