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32CB37-D952-4F32-9485-1F8E68A39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EAE92-21FA-4C67-959B-3799377AF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4C4B3-AAED-4BD0-95C2-8B53DAAB0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D9EF5D-45CD-433D-821C-3D61BCFBA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DF9DB3-72CF-4F73-8E0F-2E06140BE2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500F11-27C0-4334-91FB-4854ADEB02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43619C-B8E0-4780-835E-527EA63602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1FE89-E43C-424B-AA3F-3ED7430D3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1DFCF8-6736-4B93-8460-A78C7F8CE1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D3D3C-A43A-4B23-BC02-926DC9EDB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B58036-651A-4B17-8B6B-11E79D572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52100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TS16949案例分析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案例一：某汽车零部件企业TS16949认证过程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案例二：某电子企业TS16949质量管理体系建立与实施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案例三：某机械制造企业TS16949内部审核实践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案例四：某汽车零部件企业TS16949供应链管理优化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9443" b="1944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提高质量管理体系有效性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通过TS16949标准的实施，帮助企业建立和完善质量管理体系，确保产品和服务质量持续满足客户需求。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增强企业竞争力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TS16949标准是国际汽车行业普遍认可的质量管理体系标准，企业获得认证后将有助于提升其在全球汽车供应链中的地位和竞争力。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应对市场变化和法规要求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随着汽车行业的快速发展和法规要求的不断提高，企业需要不断调整和优化质量管理体系以适应市场变化。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TS16949标准的起源和发展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TS16949标准起源于美国三大汽车公司（通用、福特、克莱斯勒）的质量管理体系要求，后发展为全球汽车行业普遍认可的标准。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00" r="16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TS16949标准的核心内容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包括质量管理体系要求、过程方法、持续改进、缺陷预防、减少变差和浪费等，旨在提高企业的质量管理水平和效率。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TS16949标准与其他质量管理体系标准的关系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TS16949标准是在ISO 9001质量管理体系标准的基础上，针对汽车行业的特殊要求而制定的，两者之间存在许多共通之处，但也有一些针对汽车行业的特定要求。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TS16949标准简介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通过对成功实施TS16949标准的企业案例进行分析，可以为其他企业提供实践经验借鉴，帮助其更好地理解和实施该标准。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提供实践经验借鉴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案例分析还可以揭示企业在实施TS16949标准过程中可能遇到的问题和挑战，以及相应的解决方案和应对策略。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揭示问题与挑战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通过对案例的深入分析和总结，可以激发企业的持续改进和创新精神，推动其在质量管理方面不断追求卓越。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促进持续改进和创新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案例一：某汽车零部件企业TS16949认证过程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质量管理现状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企业在引入TS16949认证前，已经建立了一套相对完善的质量管理体系，但在某些方面仍存在不足。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该汽车零部件企业为一家中型企业，拥有员工数百人，主要从事汽车发动机零部件的生产和销售。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市场地位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企业在国内市场上享有一定的知名度，与多家主流汽车制造商建立了长期合作关系。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企业背景介绍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企业从各部门抽调精干人员，组建了一支专门的认证团队，负责TS16949认证的准备工作。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组建认证团队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认证团队参加了TS16949标准培训，深入学习了认证要求和流程，并对企业现有的质量管理体系进行了全面梳理。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培训与学习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通过对比TS16949标准和企业现有质量管理体系，认证团队找出了存在的差距和不足，并制定了相应的改进计划。</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差距分析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认证前准备工作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企业向认证机构提交了TS16949认证申请，并接受了认证机构的初步审查。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认证申请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认证机构对企业的质量管理体系进行了现场审核，重点检查了企业的生产过程、质量控制、设备管理等方面。</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现场审核</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在现场审核中，认证机构发现企业在某些方面存在不符合TS16949标准的情况，如文件控制不严格、员工培训不足等。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遇到的问题</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认证过程及遇到的问题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认证后的改进与效果</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通过TS16949认证后，企业的质量管理水平得到了显著提升，产品质量更加稳定可靠，客户满意度也大幅提高。同时，企业的市场竞争力也得到了进一步增强。</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效果体现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针对认证过程中发现的问题，企业制定了详细的改进措施，并落实到具体责任人和时间节点。</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改进措施</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企业通过TS16949认证后，并没有停止改进的步伐，而是将认证标准作为持续改进的目标，不断完善质量管理体系。</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持续改进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案例二：某电子企业TS16949质量管理体系建立与实施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市场地位</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企业在行业内拥有一定的市场份额和知名度，产品销往全球多个国家和地区。</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质量管理现状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在引入TS16949之前，企业已经建立了一定的质量管理体系，但存在流程不够规范、质量控制不够严格等问题。</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企业规模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该电子企业为一家中型企业，拥有员工数百人，主要从事电子产品的研发、生产和销售。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970" r="197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企业背景介绍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质量管理体系建立过程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领导决策</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企业高层领导意识到引入TS16949的重要性，决定全面推行该质量管理体系。</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组建团队</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成立专门的质量管理团队，负责TS16949的引入和实施工作。</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培训与宣传</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对全体员工进行TS16949相关知识的培训和宣传，提高员工的质量意识和技能水平。</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编制文件</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根据TS16949标准要求，结合企业实际情况，编制质量管理体系文件，包括质量手册、程序文件、作业指导书等。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难点一</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员工对TS16949的理解和应用存在困难。</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解决方案</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对不符合要求的流程进行梳理和优化，确保流程符合TS16949标准要求。</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解决方案</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加强培训和指导，通过案例分析、经验分享等方式帮助员工理解和掌握TS16949的要求和方法。</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难点三</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质量管理体系的实施与监督存在不足。</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难点二</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部分流程与TS16949标准要求不符。</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解决方案</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建立完善的质量管理体系实施与监督机制，定期对实施情况进行检查和评估，及时发现问题并采取措施进行改进。</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实施过程中的难点与解决方案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https://d.book118.com/527052100026006042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2024-09-15T08:30:07.148</cp:lastPrinted>
  <dcterms:created xsi:type="dcterms:W3CDTF">2024-09-15T00:30:07Z</dcterms:created>
  <dcterms:modified xsi:type="dcterms:W3CDTF">2024-09-15T00:30:09Z</dcterms:modified>
</cp:coreProperties>
</file>