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0DBEB-E5B0-4067-8929-90CAF0494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9B5D8-7B99-49E9-9CDB-CFF9E319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68E43-BA2B-43FD-B690-54506795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3E67E-CD52-495B-82F7-FA90C7CC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0C78B-74A8-4A15-81DD-13BF53983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806DF9-8600-4A10-AC02-E4526B11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A6B80-3612-40FD-A5FB-AC5B8BCC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85B95-406A-42BA-B73F-B0E1CD5A6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98508-F36C-49E7-BF2B-E1F7EEE69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0034-11B2-4128-8ADF-244F2761E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31C2B-9B9B-4676-A811-FC0B433C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52120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博雅商学院物业经营联盟课件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物业经营的核心业务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物业经营的法律与法规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物业经营的未来趋势与挑战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博雅商学院物业经营联盟介绍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物业经营是指对各类房地产及其附属设施、设备和相关场地进行管理、运营和维护的过程，其特点包括长期性、专业性和复杂性。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物业经营涉及对房地产的全面管理，包括维护、修缮、保值和增值等，旨在确保物业的长期效益。其管理范围广泛，包括住宅、商业、工业等各种类型的房地产。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06" r="18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物业经营对于提高房地产价值、促进经济发展和维护社会稳定具有重要意义。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有效的物业经营能够提高房地产的保值和增值能力，增强其市场竞争力。同时，物业经营在促进就业、推动地方经济发展和维护社会稳定方面也发挥着重要作用。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物业经营的历史与发展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物业经营的历史可以追溯到古代，随着城市化进程的加速和社会经济的发展，其逐渐发展成为一个专业化的行业。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物业经营形式较为简单，主要是针对寺庙、宫殿等建筑进行维护和管理。随着城市化进程的加速和房地产市场的繁荣，物业经营逐渐发展成为一个专业化的行业，出现了各类物业服务企业，并形成了完整的产业链。未来，随着科技的不断进步和人们需求的多样化，物业经营将朝着更加智能化、专业化和个性化的方向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物业经营的核心业务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定期检查设施设备，确保物业的正常运行。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提供24小时安保服务，维护物业环境整洁。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建立良好的客户服务体系，及时响应业主需求和反馈。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负责物业的收支管理，制定预算和报告财务状况。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物业维护与保养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安全与环境管理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客户服务与沟通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57" r="12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分析租赁需求和竞争状况，确定合理的租赁价格和策略。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严格筛选租户，确保租户符合物业要求，并管理租务合同。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租户筛选与租务管理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通过多种渠道宣传租赁信息，与潜在租户进行谈判和签约。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租赁推广与谈判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提供租后服务支持，确保租金按时收缴。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租后服务与租金收缴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物业租赁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研究物业市场趋势，评估投资价值和风险。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市场研究与评估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根据市场状况和投资目标，制定合理的投资策略。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与卖家进行交易谈判，完成投资交易的执行。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交易谈判与执行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负责物业的日常管理和运营，实现资产增值。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物业投资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https://d.book118.com/527052120061006026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2024-08-31T12:06:34.635</cp:lastPrinted>
  <dcterms:created xsi:type="dcterms:W3CDTF">2024-08-31T04:06:34Z</dcterms:created>
  <dcterms:modified xsi:type="dcterms:W3CDTF">2024-08-31T04:06:36Z</dcterms:modified>
</cp:coreProperties>
</file>