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D46BA-84B7-4BF7-9978-96FA8BE0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10181-9F00-4B1E-98BF-E8A18FF9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45E38-55E7-49B2-B51F-549E6F04F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83C23-7C63-425B-9BD0-BCE14E421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A4D563-3CAC-4E08-B003-E7946872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C3C71-5AA0-4213-9153-C7D2592A2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875A2-423D-4412-B5DC-28714AA86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F27F6-10C8-4010-9245-295C752E8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F1916-4021-4F9B-98BA-C0AD02659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D69E0-EB93-45C8-9DF8-5C34A6D82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8F864-56D7-4A37-962D-0CF3063DA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52166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从医疗保险到健康保障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医疗保险的发展历程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健康保障的重要性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医疗保险与健康保障的关系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健康保障的创新与实践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医疗保险的发展历程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随着工业革命的发展，人们对疾病和健康问题的关注逐渐增加，医疗保险的概念开始萌芽。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一些宗教组织、工会和社区开始提供医疗保险的早期形式，以保障成员的健康。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医疗保险的起源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早期形式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医疗保险的发展阶段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政府介入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政府开始认识到医疗保险的重要性，并逐步介入，制定相关法规和政策，推动医疗保险的发展。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商业保险兴起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随着经济的发展，商业保险公司开始提供医疗保险产品，满足不同人群的需求。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目前，医疗保险已经成为全球范围内的普遍保障，政府、企业和个人共同参与，覆盖范围不断扩大。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随着科技的发展和人口老龄化的加剧，医疗保险将更加注重个性化、智能化和预防保健，以降低医疗成本和提高医疗质量。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医疗保险的现状与未来趋势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健康保障的重要性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健康是经济发展的基础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一个国家或地区的居民健康水平越高，其劳动生产率和社会创造力就越强，从而推动经济发展。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健康状况影响劳动力市场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健康的劳动力能够提高生产效率和工作质量，降低因病缺勤和医疗负担对劳动力市场的影响。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202" r="92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健康与经济发展的关系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通过预防疾病和促进健康，健康保障可以降低医疗费用支出，提高个人和家庭的生活质量。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减轻家庭经济负担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健康保障可以降低家庭因病致贫的风险，减轻家庭经济负担，提高家庭抗风险能力。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健康保障对个人和家庭的影响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健康保障是社会公平和福利的体现，能够缩小不同社会群体之间的健康差距，促进社会公平。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社会公平与福利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健康的公民能够降低社会不稳定因素，减少社会冲突，维护社会稳定。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健康保障的社会价值与意义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医疗保险与健康保障的关系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https://d.book118.com/527052166033006044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2024-09-18T10:55:15.797</cp:lastPrinted>
  <dcterms:created xsi:type="dcterms:W3CDTF">2024-09-18T02:55:15Z</dcterms:created>
  <dcterms:modified xsi:type="dcterms:W3CDTF">2024-09-18T02:55:17Z</dcterms:modified>
</cp:coreProperties>
</file>