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38EAA-5581-4FBD-9D07-2BC746693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3E82B-45BD-4281-94D4-9AF499E22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6207D-4D3B-4D86-B4CA-7608DBAB9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4380E-F44B-4E05-BC04-CBA467052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136989-C4B1-45A1-9933-27F2BC39A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C052D3-8E8B-4C46-A7CF-417F506CA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7A0EE-B5B0-4306-A48E-56B4A55F6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4EA77-7426-4BA4-A010-24062EE76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38917-771C-4D7D-8AFC-12E1AE4E8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EFCD9-C457-4E5E-9EF4-91ED9A14E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21D48-B3A7-4E34-9DAA-43593021D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5313305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加强互联网安全的年度年终总结报告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本年度互联网安全工作回顾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风险评估与漏洞管理成果汇报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合作交流与资源共享机制建设情况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法律法规遵守与监管要求落实情况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随着互联网技术的快速发展，网络安全威胁日益严重，网络攻击事件频繁发生，给企业和个人带来了巨大的经济损失和隐私泄露风险。因此，加强互联网安全已成为当务之急。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应对网络安全威胁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通过年度年终总结报告，回顾过去一年在互联网安全领域所取得的成绩和存在的问题，总结经验教训，为下一年度的工作提供指导和借鉴，进一步推动互联网安全的发展。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推动互联网安全发展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介绍国内外在网络安全方面的法律法规和政策措施，以及企业在合规性方面的实践和经验。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阐述网络安全技术的最新进展和趋势，包括防火墙、入侵检测、加密技术、身份认证等方面的技术原理和应用实践。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探讨企业在网络安全管理方面的最佳实践，包括安全策略制定、风险评估、应急响应等方面的经验和教训。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分析网络安全教育和培训的重要性，介绍企业在提高员工安全意识和技能方面的措施和成果。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网络安全教育与培训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互联网安全现状分析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包括病毒、蠕虫、特洛伊木马等，通过感染用户设备或窃取信息造成危害。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利用伪造网站或电子邮件诱导用户泄露个人信息。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通过加密用户文件并索要赎金以解密文件。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利用尚未被厂商修复的软件漏洞进行攻击。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钓鱼攻击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勒索软件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零日漏洞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攻击手段与趋势分析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高级持续性威胁（APT）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针对特定目标进行长期、复杂的网络攻击，具有极高的隐蔽性。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供应链攻击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通过感染合法软件供应链中的组件，对下游用户造成广泛影响。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分布式拒绝服务（DDoS）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通过大量请求拥塞目标服务器，使其无法提供正常服务。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云计算安全威胁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随着云计算的普及，针对云平台的攻击也日益增多，如数据泄露、身份认证问题等。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197" r="151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多家银行、证券、保险等金融机构遭受网络攻击，导致客户数据泄露、交易系统瘫痪等严重后果。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多个政府部门网站被黑客入侵，造成敏感信息泄露、政务服务中断等问题。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智能制造、工业互联网等领域成为攻击目标，导致生产线停摆、知识产权被盗等损失。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医疗系统遭受攻击，导致患者数据泄露、医疗设备被远程控制等安全风险。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受影响行业及企业案例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本年度互联网安全工作回顾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本年度我们制定了全面而详细的安全策略，包括数据安全、网络安全、应用安全等方面，确保公司各项业务的安全稳定运行。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安全策略制定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通过定期的安全检查和评估，确保安全策略的有效执行，及时发现和处置潜在的安全风险。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策略执行与监管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安全策略制定与执行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部署了防火墙、入侵检测系统等网络安全设备，有效防范网络攻击和恶意入侵。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数据安全防护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应用安全防护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加强了对敏感数据的加密存储和传输，以及对数据访问的严格控制，确保数据不被非法获取和使用。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对应用程序进行了全面的安全检测和加固，修复了潜在的安全漏洞，提高了应用的安全性。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技术防护措施部署情况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应急响应与处置成果展示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应急响应机制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建立了完善的应急响应机制，包括应急预案制定、应急演练、应急处置等方面，确保在发生安全事件时能够快速响应和处置。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安全事件处置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本年度成功处置了多起安全事件，包括网络攻击、数据泄露等，及时恢复了业务正常运行，减少了损失。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通过定期的安全报告和会议，向公司内部和外部展示了我们在互联网安全方面的成果和进步，提高了公司的安全声誉和形象。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风险评估与漏洞管理成果汇报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https://d.book118.com/527053133052006026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2024-08-31T09:25:10.767</cp:lastPrinted>
  <dcterms:created xsi:type="dcterms:W3CDTF">2024-08-31T01:25:10Z</dcterms:created>
  <dcterms:modified xsi:type="dcterms:W3CDTF">2024-08-31T01:25:12Z</dcterms:modified>
</cp:coreProperties>
</file>