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E4F63-5D70-4714-96D0-57D48711E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65A25-739D-498D-9BE9-DBF15D64A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DD9F8-0DA5-48BD-A6E6-EE73EDFF4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E1378-E798-4780-A026-8C2F2F37A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9BE319-27DB-42D4-B284-6C312CB6A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6B1A43-9843-4408-9C58-F9E1486EA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F28775-3687-4580-BA62-05BFF4BF2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DB615-561D-46A4-A62C-34F85109B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C9512-7103-4FE7-BCD8-A9070D3C6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2AEC4-094E-48C1-A9E8-BE0A6E96F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6481C-F398-4445-BD5C-B39F230BF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5403501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汽车流通竞争格局分析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758" cy="24822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79878" cy="3608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1182014"/>
            <a:ext cx="5295900" cy="4686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汽车流通行业概述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汽车流通市场竞争格局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汽车流通市场主要问题分析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汽车流通市场的发展策略建议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6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汽车流通市场的前景展望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4231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汽车流通行业概述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200" y="2004974"/>
            <a:ext cx="2543600" cy="33649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45927" y="538925"/>
            <a:ext cx="7900145" cy="13118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3622" y="9387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汽车流通行业的定义与特点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34865" y="4607506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市场敏感度高：汽车流通市场的需求受到宏观经济、政策等多方面因素的影响，市场敏感度高。</a:t>
            </a:r>
          </a:p>
        </p:txBody>
      </p:sp>
      <p:sp>
        <p:nvSpPr>
          <p:cNvPr id="24" name="Freeform 24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739769" y="1358476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服务专业化程度高：汽车流通行业需要具备专业的技术知识和服务能力，尤其是在维修和保养方面。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612797" y="4607506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产业链条长，涉及领域广泛：汽车流通行业涵盖了从汽车制造到销售、维修、保养等全过程，产业链条长，涉及领域广泛。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728" y="4569595"/>
            <a:ext cx="2733843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汽车流通行业是指涉及汽车销售、维修、保养等服务的行业，具有较高的市场化和专业化程度。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501762" y="1358476"/>
            <a:ext cx="2742826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汽车流通行业的特点主要体现在以下几个方面</a:t>
            </a:r>
          </a:p>
        </p:txBody>
      </p:sp>
      <p:cxnSp>
        <p:nvCxnSpPr>
          <p:cNvPr id="43" name="Connector 43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4" name="AutoShape 44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8" name="Connector 48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9" name="AutoShape 49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1" name="Connector 51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2" name="AutoShape 52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5" name="Connector 55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6" name="AutoShape 56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8" name="Connector 58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9" name="AutoShape 59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6" name="Freeform 66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我国汽车流通行业的发展历程可以分为以下几个阶段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市场化改革阶段：20世纪80年代至90年代，我国开始进行市场化改革，汽车流通行业逐渐向民营资本开放。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快速发展阶段：20世纪90年代以后，随着我国经济的快速发展，汽车流通行业也进入了快速发展阶段，各类汽车销售、维修、保养等服务企业大量涌现。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起步阶段：20世纪80年代以前，我国汽车流通行业处于起步阶段，主要以国营汽车销售和维修企业为主。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75175" y="4221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汽车流通行业的发展历程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75694" y="4221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汽车流通行业的现状与问题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035748" y="1854207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当前我国汽车流通行业的现状主要表现为以下几点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35748" y="4070145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服务水平参差不齐：由于汽车流通行业的服务专业化程度较高，不同企业的服务水平存在差异。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97855" y="5008782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缺乏统一的标准和规范：我国汽车流通行业缺乏统一的标准和规范，导致市场秩序较为混乱。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69006" y="3023683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服务企业数量众多，市场竞争激烈：我国汽车流通行业的企业数量众多，市场竞争激烈。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4231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汽车流通市场竞争格局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200" y="2004974"/>
            <a:ext cx="2543600" cy="33649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45927" y="538925"/>
            <a:ext cx="7900145" cy="13118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汽车流通市场的参与者与竞争者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汽车经销商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汽车经销商是连接汽车制造商和消费者的桥梁，他们从制造商处采购汽车，然后销售给消费者。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汽车维修与保养服务提供商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这些服务提供商为消费者提供汽车维修、保养、零部件更换等服务。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汽车制造商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作为汽车流通领域的主要参与者，汽车制造商不仅负责生产汽车，还通过经销商网络进行汽车销售。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目前，汽车流通市场主要由少数大型经销商集团主导，这些集团拥有广泛的销售网络和品牌影响力。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汽车流通市场的竞争格局分析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价格竞争是汽车流通市场的主要竞争方式之一，经销商通过降价促销、优惠活动等手段吸引消费者。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随着消费者对服务质量的关注度提高，经销商在售后服务、维修保养等方面的服务质量也成为了竞争的关键因素。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服务质量竞争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3" r="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新能源汽车市场的增长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随着环保政策的加强和消费者对新能源汽车的接受度提高，新能源汽车市场将迎来快速增长，这也将改变汽车流通市场的竞争格局。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数字化和线上销售的兴起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随着互联网和电子商务的发展，数字化和线上销售将成为汽车流通市场的重要趋势，这将改变消费者的购车方式，也将对传统经销商模式带来挑战。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汽车流通市场的竞争趋势预测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4231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汽车流通市场主要问题分析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200" y="2004974"/>
            <a:ext cx="2543600" cy="33649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45927" y="538925"/>
            <a:ext cx="7900145" cy="131185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https://d.book118.com/527054035011006051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2024-09-23T20:06:30.759</cp:lastPrinted>
  <dcterms:created xsi:type="dcterms:W3CDTF">2024-09-23T12:06:30Z</dcterms:created>
  <dcterms:modified xsi:type="dcterms:W3CDTF">2024-09-23T12:06:32Z</dcterms:modified>
</cp:coreProperties>
</file>