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5DD30E-064B-4B03-A416-FCE9B5DBB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75D41D-782B-443C-B001-AA987B3AD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F23D1E-06E4-4881-A715-9E1C9E237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26A44A-5D8A-44E3-A127-E3548459D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7F78A1-697D-443C-9D46-FCE72B3B6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BB4329-91BB-4EA8-B7F3-2E1781FE3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51D716-F597-4640-A619-C1419ED83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4AA1A1-C6DD-4636-A34D-D791DEBD6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0C30C1-2DB0-4014-8CF4-EF4F0A8AC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D85018-56B5-4595-9FE5-7255BCD3D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D3A095-021C-4D86-BE2A-CDBF27956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05505213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儿童肺部疾病护理技巧培训课程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儿童肺部疾病概述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儿童肺部疾病护理基础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急性上呼吸道感染护理要点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支气管哮喘患儿护理技巧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慢性咳嗽患儿护理方法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肺部感染性疾病患儿护理策略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课程介绍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371" r="1037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128" r="3112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提高儿童肺部疾病护理水平，减少并发症，促进患儿康复。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儿童肺部疾病发病率高，对患儿健康造成严重威胁，需要专业的护理技巧来应对。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包括儿童肺部疾病基础知识、护理技巧、并发症预防与处理等。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使学员掌握儿童肺部疾病的护理要点，能够独立完成患儿的日常护理工作。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课程内容和目标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采用理论授课与实践操作相结合的方式，注重学员实际操作能力的培养。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共计五天，包括三天理论授课和两天实践操作训练。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培训方式和时间安排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儿童肺部疾病概述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急性上呼吸道感染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包括感冒、急性咽炎、喉炎等，症状较轻，病程短，自限性强。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一种慢性气道炎症性疾病，表现为反复发作的喘息、气促、胸闷等症状。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急性下呼吸道感染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包括急性支气管炎、肺炎等，症状较重，需要及时治疗。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其他肺部疾病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如肺结核、支气管扩张等，相对较少见，但也需要引起重视。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儿童肺部疾病的种类和特点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3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3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3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3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是儿童肺部疾病最常见的病因，如呼吸道合胞病毒、流感病毒等。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病毒感染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如肺炎链球菌、流感嗜血杆菌等，可引起急性下呼吸道感染。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细菌感染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如尘螨、花粉等过敏原可引起哮喘发作。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过敏因素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空气污染、被动吸烟等也是儿童肺部疾病的危险因素。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儿童肺部疾病的发病原因和危险因素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包括一般治疗（如休息、饮食调整等）、对症治疗（如止咳、祛痰、平喘等）和病因治疗（如抗病毒、抗细菌治疗等）。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根据病史、症状和体征，结合实验室检查和影像学检查进行诊断。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加强锻炼、保持室内空气流通、避免被动吸烟等有助于预防儿童肺部疾病。同时，定期接种疫苗也是预防某些肺部疾病的有效手段。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8750" r="18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儿童肺部疾病的诊断和治疗方法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儿童肺部疾病护理基础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以儿童为中心，提供全面、细致的护理，关注儿童的生理和心理需求。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保持室内空气流通，避免交叉感染；密切观察病情变化，及时报告医生处理。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护理原则和注意事项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66" b="556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呼吸系统组成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包括鼻腔、喉、气管、支气管和肺等器官。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生理功能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呼吸系统的主要功能是进行气体交换，吸入氧气并排出二氧化碳。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呼吸系统解剖生理知识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常见检查方法及操作技巧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检查方法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包括听诊、叩诊、X线检查、肺功能检查等。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操作技巧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掌握正确的听诊和叩诊方法，熟悉X线检查的适应症和注意事项，了解肺功能检查的操作流程和解读方法。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急性上呼吸道感染护理要点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165" r="18165"/>
          <a:stretch>
            <a:fillRect/>
          </a:stretch>
        </p:blipFill>
        <p:spPr>
          <a:xfrm>
            <a:off x="6511618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急性上呼吸道感染（AURI）是指鼻腔、咽或喉部急性炎症的总称。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临床表现主要为鼻部症状，如喷嚏、鼻塞、流清水样鼻涕，也可表现为咳嗽、咽干、咽痒或灼热感，甚至鼻后滴漏感。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体检可见鼻腔黏膜充血、水肿、有分泌物，咽部轻度充血，一般5-7天可痊愈。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急性上呼吸道感染概述及临床表现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830" b="583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药物治疗与非药物治疗选择原则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根据病原体选择合适的抗生素或抗病毒药物，同时给予解热镇痛药等对症治疗。注意药物的副作用和禁忌症。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非药物治疗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包括休息、保暖、多饮水、保持室内空气流通等。对于发热患者，可采用物理降温方法。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选择原则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根据患者病情和身体状况，结合药物和非药物治疗的优缺点，选择合适的治疗方法。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https://d.book118.com/527055052130006042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2024-09-16T02:27:31.918</cp:lastPrinted>
  <dcterms:created xsi:type="dcterms:W3CDTF">2024-09-15T18:27:31Z</dcterms:created>
  <dcterms:modified xsi:type="dcterms:W3CDTF">2024-09-15T18:27:34Z</dcterms:modified>
</cp:coreProperties>
</file>