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431F5-02FD-4FA2-950B-466CCFDB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652E2-AFF8-456E-835D-268F8271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4D72A-6EEE-41CB-AAE4-507B67701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86E12-EDEB-4395-A0C2-1DB8F206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02357-5AEB-4BFD-87C8-380A20E43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51D127-93FA-4608-8BCF-C99CFD11F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1FB203-566E-4995-A2D7-16ABB29A2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5BAB3-98FE-4639-8A94-E58D6247E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0E9E8-9143-4D68-B00D-9099EE5A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98DD6-58F0-4497-8B93-7FDA69B05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610A7-3404-4287-A412-42EFCD5BD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60013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如何做经营分析建模工作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经营分析建模概述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经营指标体系设计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结果展示与应用建议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经营分析建模概述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经营分析建模是指通过对企业经营数据进行分析和挖掘，利用统计模型、机器学习等技术手段，对企业经营情况进行量化分析和预测的过程。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经营分析建模的目的是帮助企业更好地了解自身经营情况，发现潜在问题和机会，为决策提供数据支持和科学依据。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通过对经营数据的建模分析，企业可以更加准确地掌握经营情况，为决策提供及时、准确的数据支持，提高决策效率。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经营分析建模可以帮助企业发现潜在的市场机会和盈利点，从而制定更加精准的市场营销策略和产品策略。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通过对经营数据的监控和预警，企业可以及时发现潜在风险并采取相应措施进行控制，保障企业的稳健发展。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经营分析建模重要性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应用领域及范围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经营分析建模可以应用于财务分析、预算管理、成本控制等方面，帮助企业实现财务精细化管理。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经营分析建模可以应用于市场分析、客户画像、营销策略制定等方面，提高企业市场营销效果。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经营分析建模可以应用于流程优化、生产效率提升、供应链管理等方面，帮助企业提高运营效率和降低成本。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经营分析建模可以应用于企业战略制定、竞争对手分析、行业趋势预测等方面，为企业战略决策提供数据支持。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https://d.book118.com/527060013114006045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2024-09-20T09:27:35.909</cp:lastPrinted>
  <dcterms:created xsi:type="dcterms:W3CDTF">2024-09-20T01:27:35Z</dcterms:created>
  <dcterms:modified xsi:type="dcterms:W3CDTF">2024-09-20T01:27:38Z</dcterms:modified>
</cp:coreProperties>
</file>