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06" r:id="rId2"/>
    <p:sldMasterId id="2147483916" r:id="rId3"/>
    <p:sldMasterId id="2147483922" r:id="rId4"/>
    <p:sldMasterId id="2147483937" r:id="rId5"/>
    <p:sldMasterId id="2147483954" r:id="rId6"/>
    <p:sldMasterId id="2147483968" r:id="rId7"/>
  </p:sldMasterIdLst>
  <p:notesMasterIdLst>
    <p:notesMasterId r:id="rId8"/>
  </p:notesMasterIdLst>
  <p:sldIdLst>
    <p:sldId id="259" r:id="rId9"/>
    <p:sldId id="262" r:id="rId10"/>
    <p:sldId id="265" r:id="rId11"/>
    <p:sldId id="268" r:id="rId12"/>
    <p:sldId id="271" r:id="rId13"/>
    <p:sldId id="274" r:id="rId14"/>
    <p:sldId id="277" r:id="rId15"/>
    <p:sldId id="280" r:id="rId16"/>
    <p:sldId id="283" r:id="rId17"/>
    <p:sldId id="286" r:id="rId18"/>
    <p:sldId id="289" r:id="rId19"/>
    <p:sldId id="292" r:id="rId20"/>
    <p:sldId id="295" r:id="rId21"/>
    <p:sldId id="297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notesMaster" Target="notesMasters/notesMaster1.xml" /><Relationship Id="rId9" Type="http://schemas.openxmlformats.org/officeDocument/2006/relationships/slide" Target="slides/slide1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openxmlformats.org/officeDocument/2006/relationships/themeOverride" Target="../theme/themeOverride1.xml" /><Relationship Id="rId3" Type="http://schemas.microsoft.com/office/2011/relationships/chartColorStyle" Target="colors1.xml" /><Relationship Id="rId4" Type="http://schemas.microsoft.com/office/2011/relationships/chartStyle" Target="style1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Sheet1!$K$25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1B487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spPr>
              <a:solidFill>
                <a:srgbClr val="CA453C"/>
              </a:solidFill>
              <a:ln>
                <a:noFill/>
              </a:ln>
              <a:effectLst/>
            </c:spPr>
          </c:dPt>
          <c:dPt>
            <c:idx val="1"/>
            <c:invertIfNegative val="0"/>
            <c:spPr>
              <a:solidFill>
                <a:srgbClr val="CA453C"/>
              </a:solidFill>
              <a:ln>
                <a:noFill/>
              </a:ln>
              <a:effectLst/>
            </c:spPr>
          </c:dPt>
          <c:dPt>
            <c:idx val="2"/>
            <c:invertIfNegative val="0"/>
            <c:spPr>
              <a:solidFill>
                <a:srgbClr val="CA453C"/>
              </a:solidFill>
              <a:ln>
                <a:noFill/>
              </a:ln>
              <a:effectLst/>
            </c:spPr>
          </c:dPt>
          <c:cat>
            <c:strRef>
              <c:f>Sheet1!$J$26:$J$28</c:f>
              <c:strCache>
                <c:ptCount val="3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</c:strCache>
            </c:strRef>
          </c:cat>
          <c:val>
            <c:numRef>
              <c:f>Sheet1!$K$26:$K$28</c:f>
              <c:numCache>
                <c:formatCode>General</c:formatCode>
                <c:ptCount val="3"/>
                <c:pt idx="0">
                  <c:v>23</c:v>
                </c:pt>
                <c:pt idx="1">
                  <c:v>45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A0-400A-AF3D-9F09E0CD4E36}"/>
            </c:ext>
          </c:extLst>
        </c:ser>
        <c:ser>
          <c:idx val="1"/>
          <c:order val="1"/>
          <c:tx>
            <c:strRef>
              <c:f>Sheet1!$L$25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B4872"/>
            </a:solidFill>
            <a:ln>
              <a:noFill/>
            </a:ln>
            <a:effectLst/>
          </c:spPr>
          <c:invertIfNegative val="0"/>
          <c:cat>
            <c:strRef>
              <c:f>Sheet1!$J$26:$J$28</c:f>
              <c:strCache>
                <c:ptCount val="3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</c:strCache>
            </c:strRef>
          </c:cat>
          <c:val>
            <c:numRef>
              <c:f>Sheet1!$L$26:$L$28</c:f>
              <c:numCache>
                <c:formatCode>General</c:formatCode>
                <c:ptCount val="3"/>
                <c:pt idx="0">
                  <c:v>26</c:v>
                </c:pt>
                <c:pt idx="1">
                  <c:v>39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A0-400A-AF3D-9F09E0CD4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82"/>
        <c:overlap/>
        <c:axId val="338657616"/>
        <c:axId val="338658176"/>
      </c:barChart>
      <c:catAx>
        <c:axId val="338657616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lang="zh-CN"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思源黑体 CN Regular" panose="020b0500000000000000" pitchFamily="34" charset="-122"/>
              </a:defRPr>
            </a:pPr>
            <a:endParaRPr lang="zh-CN" sz="9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c:txPr>
        <c:crossAx val="338658176"/>
        <c:crosses val="autoZero"/>
        <c:auto val="0"/>
        <c:lblAlgn val="ctr"/>
        <c:lblOffset/>
        <c:noMultiLvlLbl val="0"/>
      </c:catAx>
      <c:valAx>
        <c:axId val="338658176"/>
        <c:scaling>
          <c:orientation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lang="zh-CN"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思源黑体 CN Regular" panose="020b0500000000000000" pitchFamily="34" charset="-122"/>
              </a:defRPr>
            </a:pPr>
            <a:endParaRPr lang="zh-CN" sz="9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c:txPr>
        <c:crossAx val="33865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lang="zh-CN" sz="9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defRPr>
          </a:pPr>
          <a:endParaRPr lang="zh-CN" sz="900" b="0" i="0" u="none" strike="noStrike" kern="1200" baseline="0" smtId="4294967295">
            <a:solidFill>
              <a:schemeClr val="tx1">
                <a:lumMod val="65000"/>
                <a:lumOff val="35000"/>
              </a:schemeClr>
            </a:solidFill>
            <a:latin typeface="思源黑体 CN Regular" panose="020b0500000000000000" pitchFamily="34" charset="-122"/>
            <a:ea typeface="思源黑体 CN Regular" panose="020b0500000000000000" pitchFamily="34" charset="-122"/>
            <a:cs typeface="+mn-ea"/>
            <a:sym typeface="思源黑体 CN Regular" panose="020b0500000000000000" pitchFamily="34" charset="-122"/>
          </a:endParaR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lnSpc>
          <a:spcPct val="130000"/>
        </a:lnSpc>
        <a:spcBef>
          <a:spcPct val="0"/>
        </a:spcBef>
        <a:spcAft>
          <a:spcPct val="0"/>
        </a:spcAft>
        <a:defRPr lang="zh-CN" smtId="4294967295">
          <a:latin typeface="思源黑体 CN Regular" panose="020b0500000000000000" pitchFamily="34" charset="-122"/>
          <a:ea typeface="思源黑体 CN Regular" panose="020b0500000000000000" pitchFamily="34" charset="-122"/>
          <a:cs typeface="+mn-ea"/>
          <a:sym typeface="思源黑体 CN Regular" panose="020b0500000000000000" pitchFamily="34" charset="-122"/>
        </a:defRPr>
      </a:pPr>
      <a:endParaRPr lang="zh-CN" smtId="4294967295">
        <a:latin typeface="思源黑体 CN Regular" panose="020b0500000000000000" pitchFamily="34" charset="-122"/>
        <a:ea typeface="思源黑体 CN Regular" panose="020b0500000000000000" pitchFamily="34" charset="-122"/>
        <a:cs typeface="+mn-ea"/>
        <a:sym typeface="思源黑体 CN Regular" panose="020b0500000000000000" pitchFamily="34" charset="-122"/>
      </a:endParaRPr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8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F375F-7720-4FD4-887B-D751AEA53A50}" type="datetimeFigureOut">
              <a:rPr lang="zh-CN" altLang="en-US" smtClean="0"/>
              <a:t>2022/12/11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20053-288E-4F8F-8586-B2401F8C00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4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8114-8CC2-417E-B957-43E5B0F1781F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3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868A2-10CC-41D3-9C40-2BFA940BDCE6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0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D04BB-4E7C-4696-ABE1-CB17E268D1A0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922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8114-8CC2-417E-B957-43E5B0F1781F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98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C7DA2-7D97-490B-ABB6-55861A342C4C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t>10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8747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81C92-FB04-4531-AA7B-867E9634CAD9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312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D04BB-4E7C-4696-ABE1-CB17E268D1A0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5473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A93A6E-2026-4040-A163-C89093E10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E032F6-A37A-4663-A4DB-D39CCDA98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6A99DB-A34A-49DF-B0BC-A0AFA5121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2DFB4B-758A-44C2-9CB7-5A44E7C7D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8B9BF0-ACEE-404E-BA7B-D13ACD96E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D0120E-79AB-4B52-B281-42F80FB28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03EDCE-2DA0-4FF8-9771-2387B86BB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F80238-643A-49B3-98AF-86D33A195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874591-BFD8-49C8-9A48-D2DBE42EB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C6AF5-390E-4EF8-8B0B-54FEE8EB5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55B50-3F4C-4602-AB12-3AD64923F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93146541"/>
      </p:ext>
    </p:extLst>
  </p:cSld>
  <p:clrMapOvr>
    <a:masterClrMapping/>
  </p:clrMapOvr>
  <p:transition>
    <p:blinds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95070215"/>
      </p:ext>
    </p:extLst>
  </p:cSld>
  <p:clrMapOvr>
    <a:masterClrMapping/>
  </p:clrMapOvr>
  <p:transition>
    <p:blinds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923568779"/>
      </p:ext>
    </p:extLst>
  </p:cSld>
  <p:clrMapOvr>
    <a:masterClrMapping/>
  </p:clrMapOvr>
  <p:transition>
    <p:blinds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467951916"/>
      </p:ext>
    </p:extLst>
  </p:cSld>
  <p:clrMapOvr>
    <a:masterClrMapping/>
  </p:clrMapOvr>
  <p:transition>
    <p:blinds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544263911"/>
      </p:ext>
    </p:extLst>
  </p:cSld>
  <p:clrMapOvr>
    <a:masterClrMapping/>
  </p:clrMapOvr>
  <p:transition>
    <p:blinds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506590633"/>
      </p:ext>
    </p:extLst>
  </p:cSld>
  <p:clrMapOvr>
    <a:masterClrMapping/>
  </p:clrMapOvr>
  <p:transition>
    <p:blinds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22864471"/>
      </p:ext>
    </p:extLst>
  </p:cSld>
  <p:clrMapOvr>
    <a:masterClrMapping/>
  </p:clrMapOvr>
  <p:transition>
    <p:blinds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80637084"/>
      </p:ext>
    </p:extLst>
  </p:cSld>
  <p:clrMapOvr>
    <a:masterClrMapping/>
  </p:clrMapOvr>
  <p:transition>
    <p:blinds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271541820"/>
      </p:ext>
    </p:extLst>
  </p:cSld>
  <p:clrMapOvr>
    <a:masterClrMapping/>
  </p:clrMapOvr>
  <p:transition>
    <p:blinds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572809809"/>
      </p:ext>
    </p:extLst>
  </p:cSld>
  <p:clrMapOvr>
    <a:masterClrMapping/>
  </p:clrMapOvr>
  <p:transition>
    <p:blinds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902944022"/>
      </p:ext>
    </p:extLst>
  </p:cSld>
  <p:clrMapOvr>
    <a:masterClrMapping/>
  </p:clrMapOvr>
  <p:transition>
    <p:blinds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949619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95571094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5_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180931926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693989208"/>
      </p:ext>
    </p:extLst>
  </p:cSld>
  <p:clrMapOvr>
    <a:masterClrMapping/>
  </p:clrMapOvr>
  <mc:AlternateContent>
    <mc:Choice xmlns:p14="http://schemas.microsoft.com/office/powerpoint/2010/main" Requires="p14">
      <p:transition spd="med" advClick="0" advTm="3000" p14:dur="700">
        <p:fade/>
      </p:transition>
    </mc:Choice>
    <mc:Fallback>
      <p:transition spd="med" advClick="0" advTm="3000">
        <p:fade/>
      </p:transition>
    </mc:Fallback>
  </mc:AlternateContent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E59DBF-D445-489B-869E-78919DCAADDA}" type="datetimeFigureOut">
              <a:rPr lang="zh-CN" altLang="en-US" smtClean="0">
                <a:solidFill>
                  <a:prstClr val="black"/>
                </a:solidFill>
              </a:rPr>
              <a:t>2022/12/11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C2F0DB-097E-4FD1-B29C-897734F65871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2725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B0B930-0E63-4204-84D8-E7D3B8F521F0}" type="datetimeFigureOut">
              <a:rPr lang="zh-CN" altLang="en-US" smtClean="0">
                <a:solidFill>
                  <a:prstClr val="black"/>
                </a:solidFill>
              </a:rPr>
              <a:t>2022/12/11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D9DD6C-4977-44B4-92D8-033D22242784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9863"/>
      </p:ext>
    </p:extLst>
  </p:cSld>
  <p:clrMapOvr>
    <a:masterClrMapping/>
  </p:clrMapOvr>
  <p:transition spd="slow" advTm="3000">
    <p:wipe/>
  </p:transition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980A65A-052F-58DA-6C6A-DC9D103AE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09E45AC-72B0-BCAC-59A5-F344263C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00A2AD-B2CE-DC4F-8015-E18525983D45}" type="datetimeFigureOut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2022/12/14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A564801-017F-1520-1A4F-10CBB535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F1FE744-EF75-6FBF-B9FE-6194A746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CCDFA6-1E83-B64A-81A1-D9DB674537E5}" type="slidenum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‹#›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06277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789536736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1400">
        <p14:ripple/>
      </p:transition>
    </mc:Choice>
    <mc:Fallback>
      <p:transition spd="slow" advTm="3000">
        <p:fade/>
      </p:transition>
    </mc:Fallback>
  </mc:AlternateContent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462A7-EE90-4408-B166-C30B9A1EF80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2BB53-4CEE-4DD5-A75F-7B85DC262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28671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508651854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790477511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821811962"/>
      </p:ext>
    </p:extLst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8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548165037"/>
      </p:ext>
    </p:extLst>
  </p:cSld>
  <p:clrMapOvr>
    <a:masterClrMapping/>
  </p:clrMapOvr>
  <mc:AlternateContent>
    <mc:Choice xmlns:p14="http://schemas.microsoft.com/office/powerpoint/2010/main" Requires="p14">
      <p:transition spd="slow" advTm="0" p14:dur="1500">
        <p:random/>
      </p:transition>
    </mc:Choice>
    <mc:Fallback>
      <p:transition spd="slow" advTm="0">
        <p:random/>
      </p:transition>
    </mc:Fallback>
  </mc:AlternateContent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999915580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8802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936427" y="6383321"/>
            <a:ext cx="1632181" cy="406233"/>
          </a:xfrm>
          <a:prstGeom prst="rect">
            <a:avLst/>
          </a:prstGeom>
        </p:spPr>
        <p:txBody>
          <a:bodyPr/>
          <a:lstStyle>
            <a:lvl1pPr algn="ctr">
              <a:defRPr sz="1867">
                <a:latin typeface="Impact" panose="020b0806030902050204" pitchFamily="34" charset="0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83635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76313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>
        <p:random/>
      </p:transition>
    </mc:Choice>
    <mc:Fallback>
      <p:transition spd="slow" advTm="3000">
        <p:random/>
      </p:transition>
    </mc:Fallback>
  </mc:AlternateContent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885407340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2022/12/11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‹#›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30724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980A65A-052F-58DA-6C6A-DC9D103A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09E45AC-72B0-BCAC-59A5-F344263C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2022/12/11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A564801-017F-1520-1A4F-10CBB535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F1FE744-EF75-6FBF-B9FE-6194A746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‹#›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943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629446478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96283393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319292610"/>
      </p:ext>
    </p:extLst>
  </p:cSld>
  <p:clrMapOvr>
    <a:masterClrMapping/>
  </p:clrMapOvr>
  <p:transition>
    <p:blinds/>
  </p:transition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013980807"/>
      </p:ext>
    </p:extLst>
  </p:cSld>
  <p:clrMapOvr>
    <a:masterClrMapping/>
  </p:clrMapOvr>
  <p:transition>
    <p:blinds/>
  </p:transition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315560681"/>
      </p:ext>
    </p:extLst>
  </p:cSld>
  <p:clrMapOvr>
    <a:masterClrMapping/>
  </p:clrMapOvr>
  <p:transition>
    <p:blinds/>
  </p:transition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742401477"/>
      </p:ext>
    </p:extLst>
  </p:cSld>
  <p:clrMapOvr>
    <a:masterClrMapping/>
  </p:clrMapOvr>
  <p:transition>
    <p:blinds/>
  </p:transition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6228476"/>
      </p:ext>
    </p:extLst>
  </p:cSld>
  <p:clrMapOvr>
    <a:masterClrMapping/>
  </p:clrMapOvr>
  <p:transition>
    <p:blinds/>
  </p:transition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724780802"/>
      </p:ext>
    </p:extLst>
  </p:cSld>
  <p:clrMapOvr>
    <a:masterClrMapping/>
  </p:clrMapOvr>
  <p:transition>
    <p:blinds/>
  </p:transition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534881787"/>
      </p:ext>
    </p:extLst>
  </p:cSld>
  <p:clrMapOvr>
    <a:masterClrMapping/>
  </p:clrMapOvr>
  <p:transition>
    <p:blinds/>
  </p:transition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692583500"/>
      </p:ext>
    </p:extLst>
  </p:cSld>
  <p:clrMapOvr>
    <a:masterClrMapping/>
  </p:clrMapOvr>
  <p:transition>
    <p:blinds/>
  </p:transition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861117276"/>
      </p:ext>
    </p:extLst>
  </p:cSld>
  <p:clrMapOvr>
    <a:masterClrMapping/>
  </p:clrMapOvr>
  <p:transition>
    <p:blinds/>
  </p:transition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100195669"/>
      </p:ext>
    </p:extLst>
  </p:cSld>
  <p:clrMapOvr>
    <a:masterClrMapping/>
  </p:clrMapOvr>
  <p:transition>
    <p:blinds/>
  </p:transition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736359518"/>
      </p:ext>
    </p:extLst>
  </p:cSld>
  <p:clrMapOvr>
    <a:masterClrMapping/>
  </p:clrMapOvr>
  <p:transition>
    <p:blinds/>
  </p:transition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303012862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651519"/>
      </p:ext>
    </p:extLst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5_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87569630"/>
      </p:ext>
    </p:extLst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52436973"/>
      </p:ext>
    </p:extLst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61975" y="561975"/>
            <a:ext cx="3257550" cy="1729317"/>
          </a:xfrm>
          <a:custGeom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6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61975" y="2564342"/>
            <a:ext cx="3257550" cy="1729317"/>
          </a:xfrm>
          <a:custGeom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6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61975" y="4566708"/>
            <a:ext cx="3257550" cy="1729317"/>
          </a:xfrm>
          <a:custGeom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6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056122"/>
      </p:ext>
    </p:extLst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57200" y="381000"/>
            <a:ext cx="11277600" cy="6096000"/>
          </a:xfrm>
          <a:custGeom>
            <a:gdLst>
              <a:gd name="connsiteX0" fmla="*/ 0 w 11277600"/>
              <a:gd name="connsiteY0" fmla="*/ 0 h 6096000"/>
              <a:gd name="connsiteX1" fmla="*/ 11277600 w 11277600"/>
              <a:gd name="connsiteY1" fmla="*/ 0 h 6096000"/>
              <a:gd name="connsiteX2" fmla="*/ 11277600 w 11277600"/>
              <a:gd name="connsiteY2" fmla="*/ 6096000 h 6096000"/>
              <a:gd name="connsiteX3" fmla="*/ 0 w 11277600"/>
              <a:gd name="connsiteY3" fmla="*/ 6096000 h 6096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0" h="6096000">
                <a:moveTo>
                  <a:pt x="0" y="0"/>
                </a:moveTo>
                <a:lnTo>
                  <a:pt x="11277600" y="0"/>
                </a:lnTo>
                <a:lnTo>
                  <a:pt x="11277600" y="6096000"/>
                </a:lnTo>
                <a:lnTo>
                  <a:pt x="0" y="609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299033"/>
      </p:ext>
    </p:extLst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784099648"/>
      </p:ext>
    </p:extLst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889828" y="1956366"/>
            <a:ext cx="4209145" cy="4024768"/>
          </a:xfrm>
          <a:custGeom>
            <a:gdLst>
              <a:gd name="connsiteX0" fmla="*/ 2191659 w 4209145"/>
              <a:gd name="connsiteY0" fmla="*/ 0 h 4024768"/>
              <a:gd name="connsiteX1" fmla="*/ 4209145 w 4209145"/>
              <a:gd name="connsiteY1" fmla="*/ 0 h 4024768"/>
              <a:gd name="connsiteX2" fmla="*/ 4209145 w 4209145"/>
              <a:gd name="connsiteY2" fmla="*/ 4024768 h 4024768"/>
              <a:gd name="connsiteX3" fmla="*/ 2191659 w 4209145"/>
              <a:gd name="connsiteY3" fmla="*/ 4024768 h 4024768"/>
              <a:gd name="connsiteX4" fmla="*/ 0 w 4209145"/>
              <a:gd name="connsiteY4" fmla="*/ 0 h 4024768"/>
              <a:gd name="connsiteX5" fmla="*/ 2017486 w 4209145"/>
              <a:gd name="connsiteY5" fmla="*/ 0 h 4024768"/>
              <a:gd name="connsiteX6" fmla="*/ 2017486 w 4209145"/>
              <a:gd name="connsiteY6" fmla="*/ 4024768 h 4024768"/>
              <a:gd name="connsiteX7" fmla="*/ 0 w 4209145"/>
              <a:gd name="connsiteY7" fmla="*/ 4024768 h 40247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5" h="4024768">
                <a:moveTo>
                  <a:pt x="2191659" y="0"/>
                </a:moveTo>
                <a:lnTo>
                  <a:pt x="4209145" y="0"/>
                </a:lnTo>
                <a:lnTo>
                  <a:pt x="4209145" y="4024768"/>
                </a:lnTo>
                <a:lnTo>
                  <a:pt x="2191659" y="4024768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4024768"/>
                </a:lnTo>
                <a:lnTo>
                  <a:pt x="0" y="402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727575"/>
      </p:ext>
    </p:extLst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930401" y="2255678"/>
            <a:ext cx="1383336" cy="1383334"/>
          </a:xfrm>
          <a:custGeom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246356" y="2255678"/>
            <a:ext cx="1383336" cy="1383334"/>
          </a:xfrm>
          <a:custGeom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562311" y="2255678"/>
            <a:ext cx="1383336" cy="1383334"/>
          </a:xfrm>
          <a:custGeom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8878265" y="2255678"/>
            <a:ext cx="1383336" cy="1383334"/>
          </a:xfrm>
          <a:custGeom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895480"/>
      </p:ext>
    </p:extLst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171804" y="1945532"/>
            <a:ext cx="4401683" cy="4183806"/>
          </a:xfrm>
          <a:custGeom>
            <a:gdLst>
              <a:gd name="connsiteX0" fmla="*/ 0 w 4401683"/>
              <a:gd name="connsiteY0" fmla="*/ 3634077 h 4183806"/>
              <a:gd name="connsiteX1" fmla="*/ 4401683 w 4401683"/>
              <a:gd name="connsiteY1" fmla="*/ 3634077 h 4183806"/>
              <a:gd name="connsiteX2" fmla="*/ 4401683 w 4401683"/>
              <a:gd name="connsiteY2" fmla="*/ 4183806 h 4183806"/>
              <a:gd name="connsiteX3" fmla="*/ 0 w 4401683"/>
              <a:gd name="connsiteY3" fmla="*/ 4183806 h 4183806"/>
              <a:gd name="connsiteX4" fmla="*/ 0 w 4401683"/>
              <a:gd name="connsiteY4" fmla="*/ 0 h 4183806"/>
              <a:gd name="connsiteX5" fmla="*/ 4401683 w 4401683"/>
              <a:gd name="connsiteY5" fmla="*/ 0 h 4183806"/>
              <a:gd name="connsiteX6" fmla="*/ 4401683 w 4401683"/>
              <a:gd name="connsiteY6" fmla="*/ 2515899 h 4183806"/>
              <a:gd name="connsiteX7" fmla="*/ 0 w 4401683"/>
              <a:gd name="connsiteY7" fmla="*/ 2515899 h 41838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1683" h="4183806">
                <a:moveTo>
                  <a:pt x="0" y="3634077"/>
                </a:moveTo>
                <a:lnTo>
                  <a:pt x="4401683" y="3634077"/>
                </a:lnTo>
                <a:lnTo>
                  <a:pt x="4401683" y="4183806"/>
                </a:lnTo>
                <a:lnTo>
                  <a:pt x="0" y="4183806"/>
                </a:lnTo>
                <a:close/>
                <a:moveTo>
                  <a:pt x="0" y="0"/>
                </a:moveTo>
                <a:lnTo>
                  <a:pt x="4401683" y="0"/>
                </a:lnTo>
                <a:lnTo>
                  <a:pt x="4401683" y="2515899"/>
                </a:lnTo>
                <a:lnTo>
                  <a:pt x="0" y="25158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753886"/>
      </p:ext>
    </p:extLst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262742" y="2220685"/>
            <a:ext cx="1611085" cy="1631950"/>
          </a:xfrm>
          <a:custGeom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1262742" y="4093028"/>
            <a:ext cx="1611085" cy="1631950"/>
          </a:xfrm>
          <a:custGeom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270173" y="2220685"/>
            <a:ext cx="1611085" cy="1631950"/>
          </a:xfrm>
          <a:custGeom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270173" y="4093028"/>
            <a:ext cx="1611085" cy="1631950"/>
          </a:xfrm>
          <a:custGeom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773200"/>
      </p:ext>
    </p:extLst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7039430" y="2459266"/>
            <a:ext cx="3628571" cy="2132895"/>
          </a:xfrm>
          <a:custGeom>
            <a:gdLst>
              <a:gd name="connsiteX0" fmla="*/ 0 w 3628571"/>
              <a:gd name="connsiteY0" fmla="*/ 0 h 2132895"/>
              <a:gd name="connsiteX1" fmla="*/ 3628571 w 3628571"/>
              <a:gd name="connsiteY1" fmla="*/ 0 h 2132895"/>
              <a:gd name="connsiteX2" fmla="*/ 3628571 w 3628571"/>
              <a:gd name="connsiteY2" fmla="*/ 2132895 h 2132895"/>
              <a:gd name="connsiteX3" fmla="*/ 0 w 3628571"/>
              <a:gd name="connsiteY3" fmla="*/ 2132895 h 21328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8571" h="2132895">
                <a:moveTo>
                  <a:pt x="0" y="0"/>
                </a:moveTo>
                <a:lnTo>
                  <a:pt x="3628571" y="0"/>
                </a:lnTo>
                <a:lnTo>
                  <a:pt x="3628571" y="2132895"/>
                </a:lnTo>
                <a:lnTo>
                  <a:pt x="0" y="21328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406307"/>
      </p:ext>
    </p:extLst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3875314" y="2226156"/>
            <a:ext cx="4441372" cy="3367314"/>
          </a:xfrm>
          <a:custGeom>
            <a:gdLst>
              <a:gd name="connsiteX0" fmla="*/ 0 w 4441372"/>
              <a:gd name="connsiteY0" fmla="*/ 0 h 3367314"/>
              <a:gd name="connsiteX1" fmla="*/ 4441372 w 4441372"/>
              <a:gd name="connsiteY1" fmla="*/ 0 h 3367314"/>
              <a:gd name="connsiteX2" fmla="*/ 4441372 w 4441372"/>
              <a:gd name="connsiteY2" fmla="*/ 3367314 h 3367314"/>
              <a:gd name="connsiteX3" fmla="*/ 0 w 4441372"/>
              <a:gd name="connsiteY3" fmla="*/ 3367314 h 3367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1372" h="3367313">
                <a:moveTo>
                  <a:pt x="0" y="0"/>
                </a:moveTo>
                <a:lnTo>
                  <a:pt x="4441372" y="0"/>
                </a:lnTo>
                <a:lnTo>
                  <a:pt x="4441372" y="3367314"/>
                </a:lnTo>
                <a:lnTo>
                  <a:pt x="0" y="3367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494782"/>
      </p:ext>
    </p:extLst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393372" y="2293258"/>
            <a:ext cx="2504777" cy="2583543"/>
          </a:xfrm>
          <a:custGeom>
            <a:gdLst>
              <a:gd name="connsiteX0" fmla="*/ 0 w 2504777"/>
              <a:gd name="connsiteY0" fmla="*/ 0 h 2583543"/>
              <a:gd name="connsiteX1" fmla="*/ 2504777 w 2504777"/>
              <a:gd name="connsiteY1" fmla="*/ 0 h 2583543"/>
              <a:gd name="connsiteX2" fmla="*/ 2504777 w 2504777"/>
              <a:gd name="connsiteY2" fmla="*/ 2583543 h 2583543"/>
              <a:gd name="connsiteX3" fmla="*/ 0 w 2504777"/>
              <a:gd name="connsiteY3" fmla="*/ 2583543 h 25835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4777" h="2583543">
                <a:moveTo>
                  <a:pt x="0" y="0"/>
                </a:moveTo>
                <a:lnTo>
                  <a:pt x="2504777" y="0"/>
                </a:lnTo>
                <a:lnTo>
                  <a:pt x="2504777" y="2583543"/>
                </a:lnTo>
                <a:lnTo>
                  <a:pt x="0" y="25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771041" y="3346833"/>
            <a:ext cx="1552845" cy="1601676"/>
          </a:xfrm>
          <a:custGeom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890127" y="3346833"/>
            <a:ext cx="1552845" cy="1601676"/>
          </a:xfrm>
          <a:custGeom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009212" y="3346833"/>
            <a:ext cx="1552845" cy="1601676"/>
          </a:xfrm>
          <a:custGeom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74034"/>
      </p:ext>
    </p:extLst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3878606" y="2151403"/>
            <a:ext cx="4434789" cy="3634695"/>
          </a:xfrm>
          <a:custGeom>
            <a:gdLst>
              <a:gd name="connsiteX0" fmla="*/ 3625868 w 4434789"/>
              <a:gd name="connsiteY0" fmla="*/ 2781942 h 3634695"/>
              <a:gd name="connsiteX1" fmla="*/ 4434789 w 4434789"/>
              <a:gd name="connsiteY1" fmla="*/ 2781942 h 3634695"/>
              <a:gd name="connsiteX2" fmla="*/ 4434789 w 4434789"/>
              <a:gd name="connsiteY2" fmla="*/ 3634695 h 3634695"/>
              <a:gd name="connsiteX3" fmla="*/ 3625868 w 4434789"/>
              <a:gd name="connsiteY3" fmla="*/ 3634695 h 3634695"/>
              <a:gd name="connsiteX4" fmla="*/ 2719403 w 4434789"/>
              <a:gd name="connsiteY4" fmla="*/ 2781942 h 3634695"/>
              <a:gd name="connsiteX5" fmla="*/ 3528324 w 4434789"/>
              <a:gd name="connsiteY5" fmla="*/ 2781942 h 3634695"/>
              <a:gd name="connsiteX6" fmla="*/ 3528324 w 4434789"/>
              <a:gd name="connsiteY6" fmla="*/ 3634695 h 3634695"/>
              <a:gd name="connsiteX7" fmla="*/ 2719403 w 4434789"/>
              <a:gd name="connsiteY7" fmla="*/ 3634695 h 3634695"/>
              <a:gd name="connsiteX8" fmla="*/ 1812935 w 4434789"/>
              <a:gd name="connsiteY8" fmla="*/ 2781942 h 3634695"/>
              <a:gd name="connsiteX9" fmla="*/ 2621856 w 4434789"/>
              <a:gd name="connsiteY9" fmla="*/ 2781942 h 3634695"/>
              <a:gd name="connsiteX10" fmla="*/ 2621856 w 4434789"/>
              <a:gd name="connsiteY10" fmla="*/ 3634695 h 3634695"/>
              <a:gd name="connsiteX11" fmla="*/ 1812935 w 4434789"/>
              <a:gd name="connsiteY11" fmla="*/ 3634695 h 3634695"/>
              <a:gd name="connsiteX12" fmla="*/ 2719403 w 4434789"/>
              <a:gd name="connsiteY12" fmla="*/ 1854628 h 3634695"/>
              <a:gd name="connsiteX13" fmla="*/ 3528323 w 4434789"/>
              <a:gd name="connsiteY13" fmla="*/ 1854628 h 3634695"/>
              <a:gd name="connsiteX14" fmla="*/ 3528323 w 4434789"/>
              <a:gd name="connsiteY14" fmla="*/ 2707381 h 3634695"/>
              <a:gd name="connsiteX15" fmla="*/ 2719403 w 4434789"/>
              <a:gd name="connsiteY15" fmla="*/ 2707381 h 3634695"/>
              <a:gd name="connsiteX16" fmla="*/ 1812935 w 4434789"/>
              <a:gd name="connsiteY16" fmla="*/ 1854628 h 3634695"/>
              <a:gd name="connsiteX17" fmla="*/ 2621855 w 4434789"/>
              <a:gd name="connsiteY17" fmla="*/ 1854628 h 3634695"/>
              <a:gd name="connsiteX18" fmla="*/ 2621855 w 4434789"/>
              <a:gd name="connsiteY18" fmla="*/ 2707381 h 3634695"/>
              <a:gd name="connsiteX19" fmla="*/ 1812935 w 4434789"/>
              <a:gd name="connsiteY19" fmla="*/ 2707381 h 3634695"/>
              <a:gd name="connsiteX20" fmla="*/ 906468 w 4434789"/>
              <a:gd name="connsiteY20" fmla="*/ 1854628 h 3634695"/>
              <a:gd name="connsiteX21" fmla="*/ 1715388 w 4434789"/>
              <a:gd name="connsiteY21" fmla="*/ 1854628 h 3634695"/>
              <a:gd name="connsiteX22" fmla="*/ 1715388 w 4434789"/>
              <a:gd name="connsiteY22" fmla="*/ 2707381 h 3634695"/>
              <a:gd name="connsiteX23" fmla="*/ 906468 w 4434789"/>
              <a:gd name="connsiteY23" fmla="*/ 2707381 h 3634695"/>
              <a:gd name="connsiteX24" fmla="*/ 0 w 4434789"/>
              <a:gd name="connsiteY24" fmla="*/ 1854628 h 3634695"/>
              <a:gd name="connsiteX25" fmla="*/ 808920 w 4434789"/>
              <a:gd name="connsiteY25" fmla="*/ 1854628 h 3634695"/>
              <a:gd name="connsiteX26" fmla="*/ 808920 w 4434789"/>
              <a:gd name="connsiteY26" fmla="*/ 2707381 h 3634695"/>
              <a:gd name="connsiteX27" fmla="*/ 0 w 4434789"/>
              <a:gd name="connsiteY27" fmla="*/ 2707381 h 3634695"/>
              <a:gd name="connsiteX28" fmla="*/ 3625868 w 4434789"/>
              <a:gd name="connsiteY28" fmla="*/ 927314 h 3634695"/>
              <a:gd name="connsiteX29" fmla="*/ 4434788 w 4434789"/>
              <a:gd name="connsiteY29" fmla="*/ 927314 h 3634695"/>
              <a:gd name="connsiteX30" fmla="*/ 4434788 w 4434789"/>
              <a:gd name="connsiteY30" fmla="*/ 1780067 h 3634695"/>
              <a:gd name="connsiteX31" fmla="*/ 3625868 w 4434789"/>
              <a:gd name="connsiteY31" fmla="*/ 1780067 h 3634695"/>
              <a:gd name="connsiteX32" fmla="*/ 2719402 w 4434789"/>
              <a:gd name="connsiteY32" fmla="*/ 927314 h 3634695"/>
              <a:gd name="connsiteX33" fmla="*/ 3528322 w 4434789"/>
              <a:gd name="connsiteY33" fmla="*/ 927314 h 3634695"/>
              <a:gd name="connsiteX34" fmla="*/ 3528322 w 4434789"/>
              <a:gd name="connsiteY34" fmla="*/ 1780067 h 3634695"/>
              <a:gd name="connsiteX35" fmla="*/ 2719402 w 4434789"/>
              <a:gd name="connsiteY35" fmla="*/ 1780067 h 3634695"/>
              <a:gd name="connsiteX36" fmla="*/ 1812934 w 4434789"/>
              <a:gd name="connsiteY36" fmla="*/ 927314 h 3634695"/>
              <a:gd name="connsiteX37" fmla="*/ 2621854 w 4434789"/>
              <a:gd name="connsiteY37" fmla="*/ 927314 h 3634695"/>
              <a:gd name="connsiteX38" fmla="*/ 2621854 w 4434789"/>
              <a:gd name="connsiteY38" fmla="*/ 1780067 h 3634695"/>
              <a:gd name="connsiteX39" fmla="*/ 1812934 w 4434789"/>
              <a:gd name="connsiteY39" fmla="*/ 1780067 h 3634695"/>
              <a:gd name="connsiteX40" fmla="*/ 906467 w 4434789"/>
              <a:gd name="connsiteY40" fmla="*/ 927314 h 3634695"/>
              <a:gd name="connsiteX41" fmla="*/ 1715387 w 4434789"/>
              <a:gd name="connsiteY41" fmla="*/ 927314 h 3634695"/>
              <a:gd name="connsiteX42" fmla="*/ 1715387 w 4434789"/>
              <a:gd name="connsiteY42" fmla="*/ 1780067 h 3634695"/>
              <a:gd name="connsiteX43" fmla="*/ 906467 w 4434789"/>
              <a:gd name="connsiteY43" fmla="*/ 1780067 h 3634695"/>
              <a:gd name="connsiteX44" fmla="*/ 1812935 w 4434789"/>
              <a:gd name="connsiteY44" fmla="*/ 0 h 3634695"/>
              <a:gd name="connsiteX45" fmla="*/ 2621855 w 4434789"/>
              <a:gd name="connsiteY45" fmla="*/ 0 h 3634695"/>
              <a:gd name="connsiteX46" fmla="*/ 2621855 w 4434789"/>
              <a:gd name="connsiteY46" fmla="*/ 852753 h 3634695"/>
              <a:gd name="connsiteX47" fmla="*/ 1812935 w 4434789"/>
              <a:gd name="connsiteY47" fmla="*/ 852753 h 3634695"/>
              <a:gd name="connsiteX48" fmla="*/ 906467 w 4434789"/>
              <a:gd name="connsiteY48" fmla="*/ 0 h 3634695"/>
              <a:gd name="connsiteX49" fmla="*/ 1715387 w 4434789"/>
              <a:gd name="connsiteY49" fmla="*/ 0 h 3634695"/>
              <a:gd name="connsiteX50" fmla="*/ 1715387 w 4434789"/>
              <a:gd name="connsiteY50" fmla="*/ 852753 h 3634695"/>
              <a:gd name="connsiteX51" fmla="*/ 906467 w 4434789"/>
              <a:gd name="connsiteY51" fmla="*/ 852753 h 3634695"/>
              <a:gd name="connsiteX52" fmla="*/ 0 w 4434789"/>
              <a:gd name="connsiteY52" fmla="*/ 0 h 3634695"/>
              <a:gd name="connsiteX53" fmla="*/ 808920 w 4434789"/>
              <a:gd name="connsiteY53" fmla="*/ 0 h 3634695"/>
              <a:gd name="connsiteX54" fmla="*/ 808920 w 4434789"/>
              <a:gd name="connsiteY54" fmla="*/ 852753 h 3634695"/>
              <a:gd name="connsiteX55" fmla="*/ 0 w 4434789"/>
              <a:gd name="connsiteY55" fmla="*/ 852753 h 36346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4789" h="3634695">
                <a:moveTo>
                  <a:pt x="3625868" y="2781942"/>
                </a:moveTo>
                <a:lnTo>
                  <a:pt x="4434789" y="2781942"/>
                </a:lnTo>
                <a:lnTo>
                  <a:pt x="4434789" y="3634695"/>
                </a:lnTo>
                <a:lnTo>
                  <a:pt x="3625868" y="3634695"/>
                </a:lnTo>
                <a:close/>
                <a:moveTo>
                  <a:pt x="2719403" y="2781942"/>
                </a:moveTo>
                <a:lnTo>
                  <a:pt x="3528324" y="2781942"/>
                </a:lnTo>
                <a:lnTo>
                  <a:pt x="3528324" y="3634695"/>
                </a:lnTo>
                <a:lnTo>
                  <a:pt x="2719403" y="3634695"/>
                </a:lnTo>
                <a:close/>
                <a:moveTo>
                  <a:pt x="1812935" y="2781942"/>
                </a:moveTo>
                <a:lnTo>
                  <a:pt x="2621856" y="2781942"/>
                </a:lnTo>
                <a:lnTo>
                  <a:pt x="2621856" y="3634695"/>
                </a:lnTo>
                <a:lnTo>
                  <a:pt x="1812935" y="3634695"/>
                </a:lnTo>
                <a:close/>
                <a:moveTo>
                  <a:pt x="2719403" y="1854628"/>
                </a:moveTo>
                <a:lnTo>
                  <a:pt x="3528323" y="1854628"/>
                </a:lnTo>
                <a:lnTo>
                  <a:pt x="3528323" y="2707381"/>
                </a:lnTo>
                <a:lnTo>
                  <a:pt x="2719403" y="2707381"/>
                </a:lnTo>
                <a:close/>
                <a:moveTo>
                  <a:pt x="1812935" y="1854628"/>
                </a:moveTo>
                <a:lnTo>
                  <a:pt x="2621855" y="1854628"/>
                </a:lnTo>
                <a:lnTo>
                  <a:pt x="2621855" y="2707381"/>
                </a:lnTo>
                <a:lnTo>
                  <a:pt x="1812935" y="2707381"/>
                </a:lnTo>
                <a:close/>
                <a:moveTo>
                  <a:pt x="906468" y="1854628"/>
                </a:moveTo>
                <a:lnTo>
                  <a:pt x="1715388" y="1854628"/>
                </a:lnTo>
                <a:lnTo>
                  <a:pt x="1715388" y="2707381"/>
                </a:lnTo>
                <a:lnTo>
                  <a:pt x="906468" y="2707381"/>
                </a:lnTo>
                <a:close/>
                <a:moveTo>
                  <a:pt x="0" y="1854628"/>
                </a:moveTo>
                <a:lnTo>
                  <a:pt x="808920" y="1854628"/>
                </a:lnTo>
                <a:lnTo>
                  <a:pt x="808920" y="2707381"/>
                </a:lnTo>
                <a:lnTo>
                  <a:pt x="0" y="2707381"/>
                </a:lnTo>
                <a:close/>
                <a:moveTo>
                  <a:pt x="3625868" y="927314"/>
                </a:moveTo>
                <a:lnTo>
                  <a:pt x="4434788" y="927314"/>
                </a:lnTo>
                <a:lnTo>
                  <a:pt x="4434788" y="1780067"/>
                </a:lnTo>
                <a:lnTo>
                  <a:pt x="3625868" y="1780067"/>
                </a:lnTo>
                <a:close/>
                <a:moveTo>
                  <a:pt x="2719402" y="927314"/>
                </a:moveTo>
                <a:lnTo>
                  <a:pt x="3528322" y="927314"/>
                </a:lnTo>
                <a:lnTo>
                  <a:pt x="3528322" y="1780067"/>
                </a:lnTo>
                <a:lnTo>
                  <a:pt x="2719402" y="1780067"/>
                </a:lnTo>
                <a:close/>
                <a:moveTo>
                  <a:pt x="1812934" y="927314"/>
                </a:moveTo>
                <a:lnTo>
                  <a:pt x="2621854" y="927314"/>
                </a:lnTo>
                <a:lnTo>
                  <a:pt x="2621854" y="1780067"/>
                </a:lnTo>
                <a:lnTo>
                  <a:pt x="1812934" y="1780067"/>
                </a:lnTo>
                <a:close/>
                <a:moveTo>
                  <a:pt x="906467" y="927314"/>
                </a:moveTo>
                <a:lnTo>
                  <a:pt x="1715387" y="927314"/>
                </a:lnTo>
                <a:lnTo>
                  <a:pt x="1715387" y="1780067"/>
                </a:lnTo>
                <a:lnTo>
                  <a:pt x="906467" y="1780067"/>
                </a:lnTo>
                <a:close/>
                <a:moveTo>
                  <a:pt x="1812935" y="0"/>
                </a:moveTo>
                <a:lnTo>
                  <a:pt x="2621855" y="0"/>
                </a:lnTo>
                <a:lnTo>
                  <a:pt x="2621855" y="852753"/>
                </a:lnTo>
                <a:lnTo>
                  <a:pt x="1812935" y="852753"/>
                </a:lnTo>
                <a:close/>
                <a:moveTo>
                  <a:pt x="906467" y="0"/>
                </a:moveTo>
                <a:lnTo>
                  <a:pt x="1715387" y="0"/>
                </a:lnTo>
                <a:lnTo>
                  <a:pt x="1715387" y="852753"/>
                </a:lnTo>
                <a:lnTo>
                  <a:pt x="906467" y="852753"/>
                </a:lnTo>
                <a:close/>
                <a:moveTo>
                  <a:pt x="0" y="0"/>
                </a:moveTo>
                <a:lnTo>
                  <a:pt x="808920" y="0"/>
                </a:lnTo>
                <a:lnTo>
                  <a:pt x="808920" y="852753"/>
                </a:lnTo>
                <a:lnTo>
                  <a:pt x="0" y="8527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7076"/>
      </p:ext>
    </p:extLst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317172" y="2275389"/>
            <a:ext cx="4383315" cy="2634343"/>
          </a:xfrm>
          <a:custGeom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22122"/>
      </p:ext>
    </p:extLst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448297" y="3663155"/>
            <a:ext cx="5353054" cy="1753394"/>
          </a:xfrm>
          <a:custGeom>
            <a:gdLst>
              <a:gd name="connsiteX0" fmla="*/ 0 w 5353054"/>
              <a:gd name="connsiteY0" fmla="*/ 0 h 1753394"/>
              <a:gd name="connsiteX1" fmla="*/ 5353054 w 5353054"/>
              <a:gd name="connsiteY1" fmla="*/ 0 h 1753394"/>
              <a:gd name="connsiteX2" fmla="*/ 5353054 w 5353054"/>
              <a:gd name="connsiteY2" fmla="*/ 1753394 h 1753394"/>
              <a:gd name="connsiteX3" fmla="*/ 0 w 5353054"/>
              <a:gd name="connsiteY3" fmla="*/ 1753394 h 17533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4" h="1753394">
                <a:moveTo>
                  <a:pt x="0" y="0"/>
                </a:moveTo>
                <a:lnTo>
                  <a:pt x="5353054" y="0"/>
                </a:lnTo>
                <a:lnTo>
                  <a:pt x="5353054" y="1753394"/>
                </a:lnTo>
                <a:lnTo>
                  <a:pt x="0" y="17533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345684"/>
      </p:ext>
    </p:extLst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11306446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F5A1A9-F9B6-48FC-8BFD-3EB9ADA33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54833003"/>
      </p:ext>
    </p:extLst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616098447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1400">
        <p14:ripple/>
      </p:transition>
    </mc:Choice>
    <mc:Fallback>
      <p:transition spd="slow" advTm="3000">
        <p:fade/>
      </p:transition>
    </mc:Fallback>
  </mc:AlternateContent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108568316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1400">
        <p14:ripple/>
      </p:transition>
    </mc:Choice>
    <mc:Fallback>
      <p:transition spd="slow" advTm="3000">
        <p:fade/>
      </p:transition>
    </mc:Fallback>
  </mc:AlternateContent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462A7-EE90-4408-B166-C30B9A1EF80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2BB53-4CEE-4DD5-A75F-7B85DC262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350420"/>
      </p:ext>
    </p:extLst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213526422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199250753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109170" y="2772674"/>
            <a:ext cx="1859590" cy="1859590"/>
          </a:xfrm>
          <a:custGeom>
            <a:gdLst>
              <a:gd name="connsiteX0" fmla="*/ 929795 w 1859590"/>
              <a:gd name="connsiteY0" fmla="*/ 0 h 1859590"/>
              <a:gd name="connsiteX1" fmla="*/ 1859590 w 1859590"/>
              <a:gd name="connsiteY1" fmla="*/ 929795 h 1859590"/>
              <a:gd name="connsiteX2" fmla="*/ 929795 w 1859590"/>
              <a:gd name="connsiteY2" fmla="*/ 1859590 h 1859590"/>
              <a:gd name="connsiteX3" fmla="*/ 0 w 1859590"/>
              <a:gd name="connsiteY3" fmla="*/ 929795 h 1859590"/>
              <a:gd name="connsiteX4" fmla="*/ 929795 w 1859590"/>
              <a:gd name="connsiteY4" fmla="*/ 0 h 1859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590" h="1859590">
                <a:moveTo>
                  <a:pt x="929795" y="0"/>
                </a:moveTo>
                <a:cubicBezTo>
                  <a:pt x="1443307" y="0"/>
                  <a:pt x="1859590" y="416283"/>
                  <a:pt x="1859590" y="929795"/>
                </a:cubicBezTo>
                <a:cubicBezTo>
                  <a:pt x="1859590" y="1443307"/>
                  <a:pt x="1443307" y="1859590"/>
                  <a:pt x="929795" y="1859590"/>
                </a:cubicBezTo>
                <a:cubicBezTo>
                  <a:pt x="416283" y="1859590"/>
                  <a:pt x="0" y="1443307"/>
                  <a:pt x="0" y="929795"/>
                </a:cubicBezTo>
                <a:cubicBezTo>
                  <a:pt x="0" y="416283"/>
                  <a:pt x="416283" y="0"/>
                  <a:pt x="9297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仓耳今楷05-6763 W05" panose="02020400000000000000" pitchFamily="18" charset="-122"/>
                <a:ea typeface="仓耳今楷05-6763 W05" panose="02020400000000000000" pitchFamily="18" charset="-122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629574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294398121"/>
      </p:ext>
    </p:extLst>
  </p:cSld>
  <p:clrMapOvr>
    <a:masterClrMapping/>
  </p:clrMapOvr>
  <mc:AlternateContent>
    <mc:Choice xmlns:p14="http://schemas.microsoft.com/office/powerpoint/2010/main" Requires="p14">
      <p:transition spd="slow" advTm="0" p14:dur="1500">
        <p:random/>
      </p:transition>
    </mc:Choice>
    <mc:Fallback>
      <p:transition spd="slow" advTm="0">
        <p:random/>
      </p:transition>
    </mc:Fallback>
  </mc:AlternateContent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58440"/>
      </p:ext>
    </p:extLst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914989"/>
      </p:ext>
    </p:extLst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582461476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647205353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1750">
        <p:fade/>
      </p:transition>
    </mc:Choice>
    <mc:Fallback>
      <p:transition spd="slow" advTm="3000">
        <p:fade/>
      </p:transition>
    </mc:Fallback>
  </mc:AlternateContent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AD787-0645-4A7D-81EB-43A885F0CF9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6163-1566-45BC-827F-91FD8DC450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9060"/>
      </p:ext>
    </p:extLst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735474363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theme" Target="../theme/theme3.xml" /><Relationship Id="rId2" Type="http://schemas.openxmlformats.org/officeDocument/2006/relationships/slideLayout" Target="../slideLayouts/slideLayout31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2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41.xml" /><Relationship Id="rId4" Type="http://schemas.openxmlformats.org/officeDocument/2006/relationships/slideLayout" Target="../slideLayouts/slideLayout42.xml" /><Relationship Id="rId5" Type="http://schemas.openxmlformats.org/officeDocument/2006/relationships/slideLayout" Target="../slideLayouts/slideLayout43.xml" /><Relationship Id="rId6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10" Type="http://schemas.openxmlformats.org/officeDocument/2006/relationships/slideLayout" Target="../slideLayouts/slideLayout53.xml" /><Relationship Id="rId11" Type="http://schemas.openxmlformats.org/officeDocument/2006/relationships/slideLayout" Target="../slideLayouts/slideLayout54.xml" /><Relationship Id="rId12" Type="http://schemas.openxmlformats.org/officeDocument/2006/relationships/slideLayout" Target="../slideLayouts/slideLayout55.xml" /><Relationship Id="rId13" Type="http://schemas.openxmlformats.org/officeDocument/2006/relationships/slideLayout" Target="../slideLayouts/slideLayout56.xml" /><Relationship Id="rId14" Type="http://schemas.openxmlformats.org/officeDocument/2006/relationships/slideLayout" Target="../slideLayouts/slideLayout57.xml" /><Relationship Id="rId15" Type="http://schemas.openxmlformats.org/officeDocument/2006/relationships/theme" Target="../theme/theme5.xml" /><Relationship Id="rId2" Type="http://schemas.openxmlformats.org/officeDocument/2006/relationships/slideLayout" Target="../slideLayouts/slideLayout45.xml" /><Relationship Id="rId3" Type="http://schemas.openxmlformats.org/officeDocument/2006/relationships/slideLayout" Target="../slideLayouts/slideLayout46.xml" /><Relationship Id="rId4" Type="http://schemas.openxmlformats.org/officeDocument/2006/relationships/slideLayout" Target="../slideLayouts/slideLayout47.xml" /><Relationship Id="rId5" Type="http://schemas.openxmlformats.org/officeDocument/2006/relationships/slideLayout" Target="../slideLayouts/slideLayout48.xml" /><Relationship Id="rId6" Type="http://schemas.openxmlformats.org/officeDocument/2006/relationships/slideLayout" Target="../slideLayouts/slideLayout49.xml" /><Relationship Id="rId7" Type="http://schemas.openxmlformats.org/officeDocument/2006/relationships/slideLayout" Target="../slideLayouts/slideLayout50.xml" /><Relationship Id="rId8" Type="http://schemas.openxmlformats.org/officeDocument/2006/relationships/slideLayout" Target="../slideLayouts/slideLayout51.xml" /><Relationship Id="rId9" Type="http://schemas.openxmlformats.org/officeDocument/2006/relationships/slideLayout" Target="../slideLayouts/slideLayout52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8.xml" /><Relationship Id="rId10" Type="http://schemas.openxmlformats.org/officeDocument/2006/relationships/slideLayout" Target="../slideLayouts/slideLayout67.xml" /><Relationship Id="rId11" Type="http://schemas.openxmlformats.org/officeDocument/2006/relationships/slideLayout" Target="../slideLayouts/slideLayout68.xml" /><Relationship Id="rId12" Type="http://schemas.openxmlformats.org/officeDocument/2006/relationships/slideLayout" Target="../slideLayouts/slideLayout69.xml" /><Relationship Id="rId13" Type="http://schemas.openxmlformats.org/officeDocument/2006/relationships/slideLayout" Target="../slideLayouts/slideLayout70.xml" /><Relationship Id="rId14" Type="http://schemas.openxmlformats.org/officeDocument/2006/relationships/slideLayout" Target="../slideLayouts/slideLayout71.xml" /><Relationship Id="rId15" Type="http://schemas.openxmlformats.org/officeDocument/2006/relationships/slideLayout" Target="../slideLayouts/slideLayout72.xml" /><Relationship Id="rId16" Type="http://schemas.openxmlformats.org/officeDocument/2006/relationships/slideLayout" Target="../slideLayouts/slideLayout73.xml" /><Relationship Id="rId17" Type="http://schemas.openxmlformats.org/officeDocument/2006/relationships/theme" Target="../theme/theme6.xml" /><Relationship Id="rId2" Type="http://schemas.openxmlformats.org/officeDocument/2006/relationships/slideLayout" Target="../slideLayouts/slideLayout59.xml" /><Relationship Id="rId3" Type="http://schemas.openxmlformats.org/officeDocument/2006/relationships/slideLayout" Target="../slideLayouts/slideLayout60.xml" /><Relationship Id="rId4" Type="http://schemas.openxmlformats.org/officeDocument/2006/relationships/slideLayout" Target="../slideLayouts/slideLayout61.xml" /><Relationship Id="rId5" Type="http://schemas.openxmlformats.org/officeDocument/2006/relationships/slideLayout" Target="../slideLayouts/slideLayout62.xml" /><Relationship Id="rId6" Type="http://schemas.openxmlformats.org/officeDocument/2006/relationships/slideLayout" Target="../slideLayouts/slideLayout63.xml" /><Relationship Id="rId7" Type="http://schemas.openxmlformats.org/officeDocument/2006/relationships/slideLayout" Target="../slideLayouts/slideLayout64.xml" /><Relationship Id="rId8" Type="http://schemas.openxmlformats.org/officeDocument/2006/relationships/slideLayout" Target="../slideLayouts/slideLayout65.xml" /><Relationship Id="rId9" Type="http://schemas.openxmlformats.org/officeDocument/2006/relationships/slideLayout" Target="../slideLayouts/slideLayout6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4.xml" /><Relationship Id="rId10" Type="http://schemas.openxmlformats.org/officeDocument/2006/relationships/slideLayout" Target="../slideLayouts/slideLayout83.xml" /><Relationship Id="rId11" Type="http://schemas.openxmlformats.org/officeDocument/2006/relationships/slideLayout" Target="../slideLayouts/slideLayout84.xml" /><Relationship Id="rId12" Type="http://schemas.openxmlformats.org/officeDocument/2006/relationships/slideLayout" Target="../slideLayouts/slideLayout85.xml" /><Relationship Id="rId13" Type="http://schemas.openxmlformats.org/officeDocument/2006/relationships/slideLayout" Target="../slideLayouts/slideLayout86.xml" /><Relationship Id="rId14" Type="http://schemas.openxmlformats.org/officeDocument/2006/relationships/theme" Target="../theme/theme7.xml" /><Relationship Id="rId2" Type="http://schemas.openxmlformats.org/officeDocument/2006/relationships/slideLayout" Target="../slideLayouts/slideLayout75.xml" /><Relationship Id="rId3" Type="http://schemas.openxmlformats.org/officeDocument/2006/relationships/slideLayout" Target="../slideLayouts/slideLayout76.xml" /><Relationship Id="rId4" Type="http://schemas.openxmlformats.org/officeDocument/2006/relationships/slideLayout" Target="../slideLayouts/slideLayout77.xml" /><Relationship Id="rId5" Type="http://schemas.openxmlformats.org/officeDocument/2006/relationships/slideLayout" Target="../slideLayouts/slideLayout78.xml" /><Relationship Id="rId6" Type="http://schemas.openxmlformats.org/officeDocument/2006/relationships/slideLayout" Target="../slideLayouts/slideLayout79.xml" /><Relationship Id="rId7" Type="http://schemas.openxmlformats.org/officeDocument/2006/relationships/slideLayout" Target="../slideLayouts/slideLayout80.xml" /><Relationship Id="rId8" Type="http://schemas.openxmlformats.org/officeDocument/2006/relationships/slideLayout" Target="../slideLayouts/slideLayout81.xml" /><Relationship Id="rId9" Type="http://schemas.openxmlformats.org/officeDocument/2006/relationships/slideLayout" Target="../slideLayouts/slideLayout8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670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</p:sldLayoutIdLst>
  <p:transition>
    <p:blinds/>
  </p:transition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fld id="{89EAD787-0645-4A7D-81EB-43A885F0CF9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fld id="{637A6163-1566-45BC-827F-91FD8DC450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86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</p:sldLayoutIdLst>
  <p:transition/>
  <p:timing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00A2AD-B2CE-DC4F-8015-E18525983D45}" type="datetimeFigureOut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2022/12/11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CCDFA6-1E83-B64A-81A1-D9DB674537E5}" type="slidenum">
              <a:rPr kumimoji="1" lang="zh-CN" altLang="en-US" smtClean="0">
                <a:solidFill>
                  <a:srgbClr val="000000">
                    <a:tint val="75000"/>
                  </a:srgbClr>
                </a:solidFill>
              </a:rPr>
              <a:t>‹#›</a:t>
            </a:fld>
            <a:endParaRPr kumimoji="1"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51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</p:sldLayoutIdLst>
  <mc:AlternateContent>
    <mc:Choice xmlns:p14="http://schemas.microsoft.com/office/powerpoint/2010/main" Requires="p14">
      <p:transition spd="slow" advTm="3000" p14:dur="2000"/>
    </mc:Choice>
    <mc:Fallback>
      <p:transition spd="slow" advTm="3000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思源黑体 CN Bold" panose="020b0800000000000000" pitchFamily="34" charset="-122"/>
          <a:ea typeface="思源黑体 CN Bold" panose="020b08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>
          <p15:clr>
            <a:srgbClr val="F26B43"/>
          </p15:clr>
        </p15:guide>
        <p15:guide id="2" pos="3840">
          <p15:clr>
            <a:srgbClr val="F26B43"/>
          </p15:clr>
        </p15:guide>
        <p15:guide id="3" pos="416">
          <p15:clr>
            <a:srgbClr val="F26B43"/>
          </p15:clr>
        </p15:guide>
        <p15:guide id="4" pos="7256">
          <p15:clr>
            <a:srgbClr val="F26B43"/>
          </p15:clr>
        </p15:guide>
        <p15:guide id="5" orient="horz" pos="648">
          <p15:clr>
            <a:srgbClr val="F26B43"/>
          </p15:clr>
        </p15:guide>
        <p15:guide id="6" orient="horz" pos="712">
          <p15:clr>
            <a:srgbClr val="F26B43"/>
          </p15:clr>
        </p15:guide>
        <p15:guide id="7" orient="horz" pos="3928">
          <p15:clr>
            <a:srgbClr val="F26B43"/>
          </p15:clr>
        </p15:guide>
        <p15:guide id="8" orient="horz" pos="386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5895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</p:sldLayoutIdLst>
  <p:transition>
    <p:blinds/>
  </p:transition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87843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fld id="{89EAD787-0645-4A7D-81EB-43A885F0CF9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2022/12/11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fld id="{637A6163-1566-45BC-827F-91FD8DC450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6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</p:sldLayoutIdLst>
  <p:transition/>
  <p:timing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microsoft.com/office/2007/relationships/hdphoto" Target="../media/image2.wdp" /><Relationship Id="rId5" Type="http://schemas.openxmlformats.org/officeDocument/2006/relationships/image" Target="../media/image8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chart" Target="../charts/char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2.xml" /><Relationship Id="rId2" Type="http://schemas.openxmlformats.org/officeDocument/2006/relationships/notesSlide" Target="../notesSlides/notesSlide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3.xml" /><Relationship Id="rId2" Type="http://schemas.openxmlformats.org/officeDocument/2006/relationships/notesSlide" Target="../notesSlides/notesSlide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9.xml" /><Relationship Id="rId2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microsoft.com/office/2007/relationships/hdphoto" Target="../media/image2.wdp" /><Relationship Id="rId5" Type="http://schemas.openxmlformats.org/officeDocument/2006/relationships/image" Target="../media/image8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2.png" /><Relationship Id="rId4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3.xml" /><Relationship Id="rId2" Type="http://schemas.openxmlformats.org/officeDocument/2006/relationships/notesSlide" Target="../notesSlides/notesSlide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7062103145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313550A-6283-4F37-87F7-2CE2E6A02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58050" b="73817"/>
          <a:stretch>
            <a:fillRect/>
          </a:stretch>
        </p:blipFill>
        <p:spPr>
          <a:xfrm>
            <a:off x="2487573" y="19142"/>
            <a:ext cx="2557595" cy="17956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1" t="30636" r="89029" b="51947"/>
          <a:stretch>
            <a:fillRect/>
          </a:stretch>
        </p:blipFill>
        <p:spPr>
          <a:xfrm>
            <a:off x="375955" y="1911431"/>
            <a:ext cx="832464" cy="11944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7" t="7692" r="46923" b="23077"/>
          <a:stretch>
            <a:fillRect/>
          </a:stretch>
        </p:blipFill>
        <p:spPr>
          <a:xfrm>
            <a:off x="534467" y="1731993"/>
            <a:ext cx="3986684" cy="37636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1" t="51261" r="49851" b="12564"/>
          <a:stretch>
            <a:fillRect/>
          </a:stretch>
        </p:blipFill>
        <p:spPr>
          <a:xfrm rot="2280251">
            <a:off x="2708425" y="3961261"/>
            <a:ext cx="1644153" cy="181637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806181" y="1838879"/>
            <a:ext cx="24677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4400" b="1">
                <a:solidFill>
                  <a:srgbClr val="333333"/>
                </a:solidFill>
              </a:rPr>
              <a:t>REPORT</a:t>
            </a:r>
            <a:endParaRPr lang="zh-CN" altLang="en-US" sz="4400" b="1">
              <a:solidFill>
                <a:srgbClr val="33333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68615" y="544862"/>
            <a:ext cx="7789984" cy="5768276"/>
          </a:xfrm>
          <a:prstGeom prst="rect">
            <a:avLst/>
          </a:prstGeom>
          <a:noFill/>
          <a:ln w="57150">
            <a:gradFill flip="none" rotWithShape="1">
              <a:gsLst>
                <a:gs pos="0">
                  <a:srgbClr val="DB2121"/>
                </a:gs>
                <a:gs pos="100000">
                  <a:srgbClr val="DB2121">
                    <a:alpha val="0"/>
                  </a:srgb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030414" y="5015552"/>
            <a:ext cx="2123768" cy="398206"/>
          </a:xfrm>
          <a:prstGeom prst="roundRect">
            <a:avLst>
              <a:gd name="adj" fmla="val 50000"/>
            </a:avLst>
          </a:prstGeom>
          <a:solidFill>
            <a:srgbClr val="DB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84548" y="50295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b="1">
                <a:solidFill>
                  <a:prstClr val="white"/>
                </a:solidFill>
              </a:rPr>
              <a:t>汇报人</a:t>
            </a:r>
            <a:r>
              <a:rPr lang="zh-CN" altLang="en-US" b="1" smtClean="0">
                <a:solidFill>
                  <a:prstClr val="white"/>
                </a:solidFill>
              </a:rPr>
              <a:t>：</a:t>
            </a:r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33591" y="1897462"/>
            <a:ext cx="209013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>
                <a:solidFill>
                  <a:srgbClr val="333333"/>
                </a:solidFill>
              </a:rPr>
              <a:t>Simple style debriefing report</a:t>
            </a:r>
            <a:endParaRPr lang="zh-CN" altLang="en-US">
              <a:solidFill>
                <a:srgbClr val="333333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17560" y="2738231"/>
            <a:ext cx="66030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800" b="1">
                <a:solidFill>
                  <a:srgbClr val="333333"/>
                </a:solidFill>
              </a:rPr>
              <a:t>简约述职</a:t>
            </a:r>
            <a:r>
              <a:rPr lang="zh-CN" altLang="en-US" sz="7800" b="1">
                <a:solidFill>
                  <a:srgbClr val="DB2121"/>
                </a:solidFill>
              </a:rPr>
              <a:t>报告</a:t>
            </a:r>
          </a:p>
        </p:txBody>
      </p:sp>
      <p:sp>
        <p:nvSpPr>
          <p:cNvPr id="14" name="同心圆 13"/>
          <p:cNvSpPr/>
          <p:nvPr/>
        </p:nvSpPr>
        <p:spPr>
          <a:xfrm>
            <a:off x="6946942" y="5159842"/>
            <a:ext cx="507600" cy="507831"/>
          </a:xfrm>
          <a:prstGeom prst="donut">
            <a:avLst/>
          </a:prstGeom>
          <a:solidFill>
            <a:srgbClr val="DB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1167" y="468751"/>
            <a:ext cx="1563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rgbClr val="333333"/>
                </a:solidFill>
              </a:rPr>
              <a:t>LOGO HERE</a:t>
            </a:r>
            <a:endParaRPr lang="zh-CN" altLang="en-US" sz="2000" b="1">
              <a:solidFill>
                <a:srgbClr val="333333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27133" y="737378"/>
            <a:ext cx="6106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>
                <a:solidFill>
                  <a:srgbClr val="E5DEDB">
                    <a:lumMod val="90000"/>
                  </a:srgbClr>
                </a:solidFill>
              </a:rPr>
              <a:t>XIONG MAO BAN GONG</a:t>
            </a:r>
            <a:endParaRPr lang="zh-CN" altLang="en-US" sz="1200">
              <a:solidFill>
                <a:srgbClr val="E5DEDB">
                  <a:lumMod val="90000"/>
                </a:srgb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9156" y="5946606"/>
            <a:ext cx="6106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100">
                <a:solidFill>
                  <a:srgbClr val="E5DEDB">
                    <a:lumMod val="90000"/>
                  </a:srgbClr>
                </a:solidFill>
              </a:rPr>
              <a:t>XIONG MAO BAN GONG</a:t>
            </a:r>
            <a:endParaRPr lang="zh-CN" altLang="en-US" sz="1100">
              <a:solidFill>
                <a:srgbClr val="E5DEDB">
                  <a:lumMod val="90000"/>
                </a:srgb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92472" y="4076471"/>
            <a:ext cx="590564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mtClean="0">
                <a:solidFill>
                  <a:srgbClr val="333333"/>
                </a:solidFill>
              </a:rPr>
              <a:t> I felt that I had wasted a lot of time, and I could not help but blame myself. During </a:t>
            </a:r>
            <a:endParaRPr lang="zh-CN" altLang="en-US" sz="1400">
              <a:solidFill>
                <a:srgbClr val="333333"/>
              </a:solidFill>
            </a:endParaRPr>
          </a:p>
          <a:p>
            <a:pPr algn="r"/>
            <a:endParaRPr lang="zh-CN" altLang="en-US" sz="1400">
              <a:solidFill>
                <a:srgbClr val="333333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782236" y="1991829"/>
            <a:ext cx="0" cy="442451"/>
          </a:xfrm>
          <a:prstGeom prst="line">
            <a:avLst/>
          </a:prstGeom>
          <a:ln w="28575">
            <a:solidFill>
              <a:srgbClr val="DB21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416A62C7-9BEE-497D-8773-D6E624B9E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1" t="21241" r="41770" b="55305"/>
          <a:stretch>
            <a:fillRect/>
          </a:stretch>
        </p:blipFill>
        <p:spPr>
          <a:xfrm rot="415093">
            <a:off x="3687324" y="1970025"/>
            <a:ext cx="1326397" cy="117769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19BD20B-8348-4CD1-9F59-393446F7102A}"/>
              </a:ext>
            </a:extLst>
          </p:cNvPr>
          <p:cNvGrpSpPr/>
          <p:nvPr/>
        </p:nvGrpSpPr>
        <p:grpSpPr>
          <a:xfrm>
            <a:off x="974032" y="2565840"/>
            <a:ext cx="2908975" cy="2094459"/>
            <a:chOff x="974032" y="2565840"/>
            <a:chExt cx="2908975" cy="2094459"/>
          </a:xfrm>
        </p:grpSpPr>
        <p:sp>
          <p:nvSpPr>
            <p:cNvPr id="9" name="文本框 8"/>
            <p:cNvSpPr txBox="1"/>
            <p:nvPr/>
          </p:nvSpPr>
          <p:spPr>
            <a:xfrm rot="19964398">
              <a:off x="974032" y="2565840"/>
              <a:ext cx="18848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9600" b="1">
                  <a:solidFill>
                    <a:prstClr val="white"/>
                  </a:solidFill>
                  <a:effectLst>
                    <a:outerShdw blurRad="88900" dist="38100" dir="2700000" algn="tl">
                      <a:srgbClr val="000000">
                        <a:alpha val="31000"/>
                      </a:srgbClr>
                    </a:outerShdw>
                  </a:effectLst>
                </a:rPr>
                <a:t>20</a:t>
              </a:r>
              <a:endParaRPr lang="zh-CN" altLang="en-US" sz="9600" b="1">
                <a:solidFill>
                  <a:prstClr val="white"/>
                </a:solidFill>
                <a:effectLst>
                  <a:outerShdw blurRad="88900" dist="38100" dir="2700000" algn="tl">
                    <a:srgbClr val="000000">
                      <a:alpha val="31000"/>
                    </a:srgbClr>
                  </a:outerShdw>
                </a:effectLst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CEF1CC55-E45C-4DCB-A06F-0822BA047946}"/>
                </a:ext>
              </a:extLst>
            </p:cNvPr>
            <p:cNvSpPr txBox="1"/>
            <p:nvPr/>
          </p:nvSpPr>
          <p:spPr>
            <a:xfrm rot="19964398">
              <a:off x="1952600" y="3090639"/>
              <a:ext cx="193040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9600" b="1">
                  <a:solidFill>
                    <a:prstClr val="white"/>
                  </a:solidFill>
                  <a:effectLst>
                    <a:outerShdw blurRad="88900" dist="38100" dir="2700000" algn="tl">
                      <a:srgbClr val="000000">
                        <a:alpha val="31000"/>
                      </a:srgbClr>
                    </a:outerShdw>
                  </a:effectLst>
                </a:rPr>
                <a:t>2X</a:t>
              </a:r>
              <a:endParaRPr lang="zh-CN" altLang="en-US" sz="9600" b="1">
                <a:solidFill>
                  <a:prstClr val="white"/>
                </a:solidFill>
                <a:effectLst>
                  <a:outerShdw blurRad="88900" dist="38100" dir="2700000" algn="tl">
                    <a:srgbClr val="000000">
                      <a:alpha val="31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247054"/>
      </p:ext>
    </p:extLst>
  </p:cSld>
  <p:clrMapOvr>
    <a:masterClrMapping/>
  </p:clrMapOvr>
  <mc:AlternateContent>
    <mc:Choice xmlns:p14="http://schemas.microsoft.com/office/powerpoint/2010/main" Requires="p14">
      <p:transition advTm="3000" p14:dur="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0772358-5D7B-4B41-876F-9A3A7DF246A8}"/>
              </a:ext>
            </a:extLst>
          </p:cNvPr>
          <p:cNvGrpSpPr/>
          <p:nvPr/>
        </p:nvGrpSpPr>
        <p:grpSpPr>
          <a:xfrm>
            <a:off x="7152177" y="1119853"/>
            <a:ext cx="4925943" cy="4606484"/>
            <a:chOff x="7275009" y="1119853"/>
            <a:chExt cx="4925943" cy="4606484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24B72885-3587-45F9-BAC2-6E087915A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31" t="51261" r="49851" b="12564"/>
            <a:stretch>
              <a:fillRect/>
            </a:stretch>
          </p:blipFill>
          <p:spPr>
            <a:xfrm rot="18187764" flipH="1">
              <a:off x="7956832" y="3996071"/>
              <a:ext cx="1644153" cy="181637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1" t="22580" r="13024" b="4516"/>
            <a:stretch>
              <a:fillRect/>
            </a:stretch>
          </p:blipFill>
          <p:spPr>
            <a:xfrm rot="1866993">
              <a:off x="7275009" y="1119853"/>
              <a:ext cx="4925943" cy="409288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8219476" y="2414423"/>
            <a:ext cx="277832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8800" b="1">
                <a:solidFill>
                  <a:srgbClr val="DB2121"/>
                </a:solidFill>
              </a:rPr>
              <a:t>目 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335905" y="3795161"/>
            <a:ext cx="2661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3200" b="1">
                <a:solidFill>
                  <a:srgbClr val="333333"/>
                </a:solidFill>
              </a:rPr>
              <a:t>CONTENTS</a:t>
            </a:r>
            <a:endParaRPr lang="zh-CN" altLang="en-US" sz="3200" b="1">
              <a:solidFill>
                <a:srgbClr val="333333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829147" y="482326"/>
            <a:ext cx="7789984" cy="5947940"/>
          </a:xfrm>
          <a:prstGeom prst="rect">
            <a:avLst/>
          </a:prstGeom>
          <a:noFill/>
          <a:ln w="57150">
            <a:gradFill flip="none" rotWithShape="1">
              <a:gsLst>
                <a:gs pos="0">
                  <a:srgbClr val="DB2121"/>
                </a:gs>
                <a:gs pos="100000">
                  <a:srgbClr val="DB2121">
                    <a:alpha val="0"/>
                  </a:srgbClr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1" t="54245" r="48486" b="15023"/>
          <a:stretch>
            <a:fillRect/>
          </a:stretch>
        </p:blipFill>
        <p:spPr>
          <a:xfrm>
            <a:off x="1633504" y="1019654"/>
            <a:ext cx="1080203" cy="943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7" t="7692" r="46923" b="23077"/>
          <a:stretch>
            <a:fillRect/>
          </a:stretch>
        </p:blipFill>
        <p:spPr>
          <a:xfrm>
            <a:off x="1700178" y="2385463"/>
            <a:ext cx="946853" cy="89388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99195" y="1220529"/>
            <a:ext cx="356255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>
                <a:solidFill>
                  <a:srgbClr val="333333"/>
                </a:solidFill>
              </a:rPr>
              <a:t>工作总结汇报</a:t>
            </a:r>
          </a:p>
        </p:txBody>
      </p:sp>
      <p:sp>
        <p:nvSpPr>
          <p:cNvPr id="11" name="矩形 10"/>
          <p:cNvSpPr/>
          <p:nvPr/>
        </p:nvSpPr>
        <p:spPr>
          <a:xfrm>
            <a:off x="2699195" y="2538024"/>
            <a:ext cx="356255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 smtClean="0">
                <a:solidFill>
                  <a:srgbClr val="333333"/>
                </a:solidFill>
              </a:rPr>
              <a:t>整体工作概述</a:t>
            </a:r>
            <a:endParaRPr lang="zh-CN" altLang="en-US" sz="3200" b="1">
              <a:solidFill>
                <a:srgbClr val="33333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37800" y="1097418"/>
            <a:ext cx="8161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>
                <a:solidFill>
                  <a:prstClr val="white"/>
                </a:solidFill>
              </a:rPr>
              <a:t>01</a:t>
            </a:r>
            <a:endParaRPr lang="zh-CN" altLang="en-US" sz="4000" b="1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9721" y="2459295"/>
            <a:ext cx="8161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>
                <a:solidFill>
                  <a:prstClr val="white"/>
                </a:solidFill>
              </a:rPr>
              <a:t>02</a:t>
            </a:r>
            <a:endParaRPr lang="zh-CN" altLang="en-US" sz="4000" b="1">
              <a:solidFill>
                <a:prstClr val="white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1" t="54245" r="48486" b="15023"/>
          <a:stretch>
            <a:fillRect/>
          </a:stretch>
        </p:blipFill>
        <p:spPr>
          <a:xfrm>
            <a:off x="1674475" y="3642194"/>
            <a:ext cx="1080203" cy="9438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7" t="7692" r="46923" b="23077"/>
          <a:stretch>
            <a:fillRect/>
          </a:stretch>
        </p:blipFill>
        <p:spPr>
          <a:xfrm>
            <a:off x="1741149" y="4994355"/>
            <a:ext cx="946853" cy="89388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740166" y="3843069"/>
            <a:ext cx="356255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 smtClean="0">
                <a:solidFill>
                  <a:srgbClr val="333333"/>
                </a:solidFill>
              </a:rPr>
              <a:t>工作完成情况</a:t>
            </a:r>
            <a:endParaRPr lang="zh-CN" altLang="en-US" sz="3200" b="1">
              <a:solidFill>
                <a:srgbClr val="33333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40166" y="5146916"/>
            <a:ext cx="356255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200" b="1">
                <a:solidFill>
                  <a:srgbClr val="333333"/>
                </a:solidFill>
              </a:rPr>
              <a:t>未来工作规划</a:t>
            </a:r>
          </a:p>
        </p:txBody>
      </p:sp>
      <p:sp>
        <p:nvSpPr>
          <p:cNvPr id="21" name="矩形 20"/>
          <p:cNvSpPr/>
          <p:nvPr/>
        </p:nvSpPr>
        <p:spPr>
          <a:xfrm>
            <a:off x="1778771" y="3719958"/>
            <a:ext cx="8161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>
                <a:solidFill>
                  <a:prstClr val="white"/>
                </a:solidFill>
              </a:rPr>
              <a:t>03</a:t>
            </a:r>
            <a:endParaRPr lang="zh-CN" altLang="en-US" sz="4000" b="1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00692" y="5068187"/>
            <a:ext cx="8161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>
                <a:solidFill>
                  <a:prstClr val="white"/>
                </a:solidFill>
              </a:rPr>
              <a:t>04</a:t>
            </a:r>
            <a:endParaRPr lang="zh-CN" altLang="en-US" sz="4000" b="1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 rot="5400000">
            <a:off x="-2188760" y="3327232"/>
            <a:ext cx="54160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900">
                <a:solidFill>
                  <a:srgbClr val="E5DEDB">
                    <a:lumMod val="90000"/>
                  </a:srgbClr>
                </a:solidFill>
              </a:rPr>
              <a:t>XIONG MAO BAN GONG</a:t>
            </a:r>
            <a:endParaRPr lang="zh-CN" altLang="en-US" sz="900">
              <a:solidFill>
                <a:srgbClr val="E5DEDB">
                  <a:lumMod val="90000"/>
                </a:srgbClr>
              </a:solidFill>
            </a:endParaRPr>
          </a:p>
        </p:txBody>
      </p:sp>
      <p:sp>
        <p:nvSpPr>
          <p:cNvPr id="28" name="同心圆 13">
            <a:extLst>
              <a:ext uri="{FF2B5EF4-FFF2-40B4-BE49-F238E27FC236}">
                <a16:creationId xmlns:a16="http://schemas.microsoft.com/office/drawing/2014/main" xmlns="" id="{A038B511-0EFB-447B-8B02-9DEFEDF36687}"/>
              </a:ext>
            </a:extLst>
          </p:cNvPr>
          <p:cNvSpPr/>
          <p:nvPr/>
        </p:nvSpPr>
        <p:spPr>
          <a:xfrm>
            <a:off x="10480521" y="5036151"/>
            <a:ext cx="849302" cy="849689"/>
          </a:xfrm>
          <a:prstGeom prst="donut">
            <a:avLst/>
          </a:prstGeom>
          <a:solidFill>
            <a:srgbClr val="DB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28452"/>
      </p:ext>
    </p:extLst>
  </p:cSld>
  <p:clrMapOvr>
    <a:masterClrMapping/>
  </p:clrMapOvr>
  <mc:AlternateContent>
    <mc:Choice xmlns:p14="http://schemas.microsoft.com/office/powerpoint/2010/main" Requires="p14">
      <p:transition spd="slow" advTm="3000" p14:dur="15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1" grpId="0"/>
      <p:bldP spid="13" grpId="0"/>
      <p:bldP spid="14" grpId="0"/>
      <p:bldP spid="17" grpId="0"/>
      <p:bldP spid="19" grpId="0"/>
      <p:bldP spid="21" grpId="0"/>
      <p:bldP spid="22" grpId="0"/>
      <p:bldP spid="23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A3C1D74-9E96-47E9-A5F9-5B4BC6B83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58050" b="73817"/>
          <a:stretch>
            <a:fillRect/>
          </a:stretch>
        </p:blipFill>
        <p:spPr>
          <a:xfrm rot="10800000" flipH="1">
            <a:off x="6649154" y="5497720"/>
            <a:ext cx="1931427" cy="1356037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96FFB60-8361-4A04-A2A9-8DF10F3BE85F}"/>
              </a:ext>
            </a:extLst>
          </p:cNvPr>
          <p:cNvGrpSpPr/>
          <p:nvPr/>
        </p:nvGrpSpPr>
        <p:grpSpPr>
          <a:xfrm>
            <a:off x="6703770" y="994019"/>
            <a:ext cx="5489272" cy="5052436"/>
            <a:chOff x="5989799" y="920839"/>
            <a:chExt cx="5662794" cy="52121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1" t="22580" r="13024" b="4516"/>
            <a:stretch>
              <a:fillRect/>
            </a:stretch>
          </p:blipFill>
          <p:spPr>
            <a:xfrm rot="16695432">
              <a:off x="7463561" y="3649843"/>
              <a:ext cx="2712512" cy="225377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7" t="7692" r="46923" b="23077"/>
            <a:stretch>
              <a:fillRect/>
            </a:stretch>
          </p:blipFill>
          <p:spPr>
            <a:xfrm rot="21408530">
              <a:off x="5989799" y="920839"/>
              <a:ext cx="5081530" cy="479724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31" t="53085" r="44327" b="15267"/>
            <a:stretch>
              <a:fillRect/>
            </a:stretch>
          </p:blipFill>
          <p:spPr>
            <a:xfrm rot="1012181">
              <a:off x="9053508" y="3810475"/>
              <a:ext cx="2599085" cy="193251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904962" y="2093621"/>
              <a:ext cx="3129929" cy="29551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8000" b="1">
                  <a:solidFill>
                    <a:prstClr val="white"/>
                  </a:solidFill>
                  <a:effectLst>
                    <a:outerShdw blurRad="63500" dist="38100" dir="2700000" algn="tl">
                      <a:srgbClr val="000000">
                        <a:alpha val="30000"/>
                      </a:srgbClr>
                    </a:outerShdw>
                  </a:effectLst>
                </a:rPr>
                <a:t>01</a:t>
              </a:r>
              <a:endParaRPr lang="zh-CN" altLang="en-US" sz="18000" b="1">
                <a:solidFill>
                  <a:prstClr val="white"/>
                </a:solidFill>
                <a:effectLst>
                  <a:outerShdw blurRad="63500" dist="38100" dir="270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135517" y="3020831"/>
            <a:ext cx="5483607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800" b="1" smtClean="0">
                <a:solidFill>
                  <a:srgbClr val="DB2121"/>
                </a:solidFill>
              </a:rPr>
              <a:t>整体工作概述</a:t>
            </a:r>
            <a:endParaRPr lang="zh-CN" altLang="en-US" sz="6800" b="1">
              <a:solidFill>
                <a:srgbClr val="DB212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4675" y="4166057"/>
            <a:ext cx="469965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mtClean="0">
                <a:solidFill>
                  <a:srgbClr val="333333"/>
                </a:solidFill>
              </a:rPr>
              <a:t> I felt that I had wasted a lot of time, and I could not help but blame myself. During </a:t>
            </a:r>
            <a:endParaRPr lang="zh-CN" altLang="en-US" sz="1400">
              <a:solidFill>
                <a:srgbClr val="333333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9256CD1-F937-48B7-A5E2-95A54945C8DC}"/>
              </a:ext>
            </a:extLst>
          </p:cNvPr>
          <p:cNvSpPr/>
          <p:nvPr/>
        </p:nvSpPr>
        <p:spPr>
          <a:xfrm>
            <a:off x="1149165" y="1862817"/>
            <a:ext cx="276237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333333"/>
                </a:solidFill>
              </a:rPr>
              <a:t>PART ONE</a:t>
            </a:r>
            <a:endParaRPr lang="zh-CN" altLang="en-US" sz="3600" b="1">
              <a:solidFill>
                <a:srgbClr val="333333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4939FAB-4C69-4C15-A121-FFD961BAF5C5}"/>
              </a:ext>
            </a:extLst>
          </p:cNvPr>
          <p:cNvSpPr txBox="1"/>
          <p:nvPr/>
        </p:nvSpPr>
        <p:spPr>
          <a:xfrm>
            <a:off x="336790" y="295543"/>
            <a:ext cx="6106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>
                <a:solidFill>
                  <a:srgbClr val="E5DEDB">
                    <a:lumMod val="90000"/>
                  </a:srgbClr>
                </a:solidFill>
              </a:rPr>
              <a:t>XIONG MAO BAN GONG</a:t>
            </a:r>
            <a:endParaRPr lang="zh-CN" altLang="en-US" sz="1200">
              <a:solidFill>
                <a:srgbClr val="E5DEDB">
                  <a:lumMod val="90000"/>
                </a:srgbClr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3C503288-62FA-4E84-B806-45247BB637DE}"/>
              </a:ext>
            </a:extLst>
          </p:cNvPr>
          <p:cNvCxnSpPr/>
          <p:nvPr/>
        </p:nvCxnSpPr>
        <p:spPr>
          <a:xfrm>
            <a:off x="1261586" y="2665841"/>
            <a:ext cx="750627" cy="0"/>
          </a:xfrm>
          <a:prstGeom prst="line">
            <a:avLst/>
          </a:prstGeom>
          <a:ln w="254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同心圆 13">
            <a:extLst>
              <a:ext uri="{FF2B5EF4-FFF2-40B4-BE49-F238E27FC236}">
                <a16:creationId xmlns:a16="http://schemas.microsoft.com/office/drawing/2014/main" xmlns="" id="{AA33DA5A-5486-43F7-BEE4-A45E031F7B54}"/>
              </a:ext>
            </a:extLst>
          </p:cNvPr>
          <p:cNvSpPr/>
          <p:nvPr/>
        </p:nvSpPr>
        <p:spPr>
          <a:xfrm>
            <a:off x="6635530" y="1670541"/>
            <a:ext cx="384377" cy="384552"/>
          </a:xfrm>
          <a:prstGeom prst="donut">
            <a:avLst/>
          </a:prstGeom>
          <a:solidFill>
            <a:srgbClr val="DB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763ECBC-B95E-455A-9D7F-03FDDE3B4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1" t="30636" r="89029" b="51947"/>
          <a:stretch>
            <a:fillRect/>
          </a:stretch>
        </p:blipFill>
        <p:spPr>
          <a:xfrm>
            <a:off x="1335817" y="4934905"/>
            <a:ext cx="1065711" cy="152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1491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0">
            <a:extLst>
              <a:ext uri="{FF2B5EF4-FFF2-40B4-BE49-F238E27FC236}">
                <a16:creationId xmlns="" xmlns:a16="http://schemas.microsoft.com/office/drawing/2014/main" id="{47E92855-211D-447C-A4E0-00769E19B8AA}"/>
              </a:ext>
            </a:extLst>
          </p:cNvPr>
          <p:cNvSpPr txBox="1"/>
          <p:nvPr/>
        </p:nvSpPr>
        <p:spPr>
          <a:xfrm>
            <a:off x="1195305" y="2203099"/>
            <a:ext cx="5560337" cy="1302620"/>
          </a:xfrm>
          <a:prstGeom prst="rect">
            <a:avLst/>
          </a:prstGeom>
          <a:noFill/>
        </p:spPr>
        <p:txBody>
          <a:bodyPr wrap="square" lIns="180532" tIns="90275" rIns="180532" bIns="9027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1300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smtClean="0">
                <a:solidFill>
                  <a:prstClr val="black"/>
                </a:solidFill>
                <a:cs typeface="+mn-cs"/>
                <a:sym typeface="微软雅黑" panose="020b0503020204020204" pitchFamily="34" charset="-122"/>
              </a:rPr>
              <a:t>the summer vacation, I often looked at the torn calendar and put it into the trash bin one by </a:t>
            </a:r>
            <a:r>
              <a:rPr lang="en-US" altLang="zh-CN" sz="1400">
                <a:solidFill>
                  <a:prstClr val="black"/>
                </a:solidFill>
                <a:cs typeface="+mn-cs"/>
                <a:sym typeface="微软雅黑" panose="020b0503020204020204" pitchFamily="34" charset="-122"/>
              </a:rPr>
              <a:t>one </a:t>
            </a:r>
            <a:r>
              <a:rPr lang="en-US" altLang="zh-CN" sz="1400" smtClean="0">
                <a:solidFill>
                  <a:prstClr val="black"/>
                </a:solidFill>
                <a:cs typeface="+mn-cs"/>
                <a:sym typeface="微软雅黑" panose="020b0503020204020204" pitchFamily="34" charset="-122"/>
              </a:rPr>
              <a:t>  the </a:t>
            </a:r>
            <a:r>
              <a:rPr lang="en-US" altLang="zh-CN" sz="1400">
                <a:solidFill>
                  <a:prstClr val="black"/>
                </a:solidFill>
                <a:cs typeface="+mn-cs"/>
                <a:sym typeface="微软雅黑" panose="020b0503020204020204" pitchFamily="34" charset="-122"/>
              </a:rPr>
              <a:t>summer vacation, I often looked at the torn calendar and put it into the trash bin one by one</a:t>
            </a:r>
            <a:endParaRPr lang="en-US" altLang="zh-CN" sz="1400" smtClean="0">
              <a:solidFill>
                <a:prstClr val="black"/>
              </a:solidFill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03531" y="1651000"/>
            <a:ext cx="2065867" cy="206586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287931" y="1650999"/>
            <a:ext cx="2065867" cy="2065867"/>
          </a:xfrm>
          <a:prstGeom prst="rect">
            <a:avLst/>
          </a:prstGeom>
          <a:solidFill>
            <a:srgbClr val="E1193C"/>
          </a:solidFill>
          <a:ln w="12700" cap="flat" cmpd="sng" algn="ctr">
            <a:solidFill>
              <a:srgbClr val="CA453C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03531" y="3835400"/>
            <a:ext cx="2065867" cy="2065867"/>
          </a:xfrm>
          <a:prstGeom prst="rect">
            <a:avLst/>
          </a:prstGeom>
          <a:solidFill>
            <a:srgbClr val="1B48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7931" y="3835399"/>
            <a:ext cx="2065867" cy="2065867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思源黑体 CN Regular" panose="020b0500000000000000" pitchFamily="34" charset="-122"/>
            </a:endParaRPr>
          </a:p>
        </p:txBody>
      </p: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2775229094"/>
              </p:ext>
            </p:extLst>
          </p:nvPr>
        </p:nvGraphicFramePr>
        <p:xfrm>
          <a:off x="1305915" y="3454088"/>
          <a:ext cx="4936066" cy="23114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30" name="1"/>
          <p:cNvSpPr txBox="1">
            <a:spLocks noChangeArrowheads="1"/>
          </p:cNvSpPr>
          <p:nvPr/>
        </p:nvSpPr>
        <p:spPr bwMode="auto">
          <a:xfrm>
            <a:off x="9287931" y="2268433"/>
            <a:ext cx="2129230" cy="99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1pPr>
            <a:lvl2pPr marL="742950" indent="-28575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8pPr>
            <a:lvl9pPr marL="38862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defRPr/>
            </a:pPr>
            <a:r>
              <a:rPr lang="en-US" altLang="zh-CN" sz="5400" b="1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思源黑体 Regular" panose="020b0500000000000000" charset="-122"/>
                <a:sym typeface="思源黑体 CN Regular" panose="020b0500000000000000" pitchFamily="34" charset="-122"/>
              </a:rPr>
              <a:t>86%</a:t>
            </a:r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>
            <a:off x="7103531" y="4452833"/>
            <a:ext cx="2129230" cy="99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1pPr>
            <a:lvl2pPr marL="742950" indent="-28575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1216025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8pPr>
            <a:lvl9pPr marL="38862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Arial" pitchFamily="34" charset="0"/>
                <a:ea typeface="微软雅黑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defRPr/>
            </a:pPr>
            <a:r>
              <a:rPr lang="en-US" altLang="zh-CN" sz="5400" b="1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思源黑体 Regular" panose="020b0500000000000000" charset="-122"/>
                <a:sym typeface="思源黑体 CN Regular" panose="020b0500000000000000" pitchFamily="34" charset="-122"/>
              </a:rPr>
              <a:t>53%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4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整体</a:t>
            </a:r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工作概述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6" name="ïṧḷïḍè">
            <a:extLst>
              <a:ext uri="{FF2B5EF4-FFF2-40B4-BE49-F238E27FC236}">
                <a16:creationId xmlns="" xmlns:a16="http://schemas.microsoft.com/office/drawing/2014/main" id="{802458E0-3B23-4A2B-A5C2-81AAE88373F4}"/>
              </a:ext>
            </a:extLst>
          </p:cNvPr>
          <p:cNvSpPr txBox="1"/>
          <p:nvPr/>
        </p:nvSpPr>
        <p:spPr>
          <a:xfrm>
            <a:off x="1318136" y="1652256"/>
            <a:ext cx="2435546" cy="533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sym typeface="思源黑体 CN Regular" panose="020b0500000000000000" pitchFamily="34" charset="-122"/>
              </a:rPr>
              <a:t>整体工作概述</a:t>
            </a:r>
          </a:p>
        </p:txBody>
      </p:sp>
    </p:spTree>
    <p:extLst>
      <p:ext uri="{BB962C8B-B14F-4D97-AF65-F5344CB8AC3E}">
        <p14:creationId xmlns:p14="http://schemas.microsoft.com/office/powerpoint/2010/main" val="268609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  <p:cond evt="onBegin" delay="0">
                          <p:tn val="67"/>
                        </p:cond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98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26" grpId="0"/>
      <p:bldP spid="27" grpId="0"/>
      <p:bldP spid="28" grpId="0"/>
      <p:bldP spid="30" grpId="0"/>
      <p:bldP spid="31" grpId="0"/>
      <p:bldP spid="35" grpId="0"/>
      <p:bldP spid="35" grpId="1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/>
        </p:nvGrpSpPr>
        <p:grpSpPr>
          <a:xfrm>
            <a:off x="4081475" y="1940575"/>
            <a:ext cx="4074502" cy="4063639"/>
            <a:chOff x="4066961" y="1432577"/>
            <a:chExt cx="4074502" cy="4063639"/>
          </a:xfrm>
          <a:effectLst/>
        </p:grpSpPr>
        <p:sp>
          <p:nvSpPr>
            <p:cNvPr id="13" name="椭圆 12"/>
            <p:cNvSpPr/>
            <p:nvPr/>
          </p:nvSpPr>
          <p:spPr>
            <a:xfrm rot="2700000">
              <a:off x="4378802" y="2654529"/>
              <a:ext cx="3419578" cy="1548942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>
                <a:solidFill>
                  <a:srgbClr val="000000">
                    <a:lumMod val="85000"/>
                    <a:lumOff val="15000"/>
                  </a:srgbClr>
                </a:solidFill>
                <a:sym typeface="思源黑体 CN Regular" panose="020b0500000000000000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rot="8100000">
              <a:off x="4375997" y="2651725"/>
              <a:ext cx="3419578" cy="1548942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Regular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>
                <a:solidFill>
                  <a:srgbClr val="000000">
                    <a:lumMod val="85000"/>
                    <a:lumOff val="15000"/>
                  </a:srgbClr>
                </a:solidFill>
                <a:sym typeface="思源黑体 CN Regular" panose="020b0500000000000000" pitchFamily="34" charset="-122"/>
              </a:endParaRPr>
            </a:p>
          </p:txBody>
        </p:sp>
        <p:sp>
          <p:nvSpPr>
            <p:cNvPr id="15" name="流程图: 决策 14"/>
            <p:cNvSpPr/>
            <p:nvPr/>
          </p:nvSpPr>
          <p:spPr>
            <a:xfrm>
              <a:off x="5339202" y="1432577"/>
              <a:ext cx="1496604" cy="1496604"/>
            </a:xfrm>
            <a:prstGeom prst="flowChartDecision">
              <a:avLst/>
            </a:prstGeom>
            <a:solidFill>
              <a:srgbClr val="CA453C"/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FFFFFF"/>
                  </a:solidFill>
                  <a:sym typeface="思源黑体 CN Regular" panose="020b0500000000000000" pitchFamily="34" charset="-122"/>
                </a:rPr>
                <a:t>01</a:t>
              </a:r>
              <a:endParaRPr lang="zh-CN" altLang="en-US" sz="2400">
                <a:solidFill>
                  <a:srgbClr val="FFFFFF"/>
                </a:solidFill>
                <a:sym typeface="思源黑体 CN Regular" panose="020b0500000000000000" pitchFamily="34" charset="-122"/>
              </a:endParaRPr>
            </a:p>
          </p:txBody>
        </p:sp>
        <p:sp>
          <p:nvSpPr>
            <p:cNvPr id="16" name="流程图: 决策 15"/>
            <p:cNvSpPr/>
            <p:nvPr/>
          </p:nvSpPr>
          <p:spPr>
            <a:xfrm>
              <a:off x="6644859" y="2738234"/>
              <a:ext cx="1496604" cy="1496604"/>
            </a:xfrm>
            <a:prstGeom prst="flowChartDecision">
              <a:avLst/>
            </a:prstGeom>
            <a:solidFill>
              <a:srgbClr val="1B4872"/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FFFFFF"/>
                  </a:solidFill>
                  <a:sym typeface="思源黑体 CN Regular" panose="020b0500000000000000" pitchFamily="34" charset="-122"/>
                </a:rPr>
                <a:t>03</a:t>
              </a:r>
              <a:endParaRPr lang="zh-CN" altLang="en-US" sz="2400">
                <a:solidFill>
                  <a:srgbClr val="FFFFFF"/>
                </a:solidFill>
                <a:sym typeface="思源黑体 CN Regular" panose="020b0500000000000000" pitchFamily="34" charset="-122"/>
              </a:endParaRPr>
            </a:p>
          </p:txBody>
        </p:sp>
        <p:sp>
          <p:nvSpPr>
            <p:cNvPr id="17" name="流程图: 决策 16"/>
            <p:cNvSpPr/>
            <p:nvPr/>
          </p:nvSpPr>
          <p:spPr>
            <a:xfrm>
              <a:off x="5383481" y="3999612"/>
              <a:ext cx="1496604" cy="1496604"/>
            </a:xfrm>
            <a:prstGeom prst="flowChartDecision">
              <a:avLst/>
            </a:prstGeom>
            <a:solidFill>
              <a:srgbClr val="CA453C"/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FFFFFF"/>
                  </a:solidFill>
                  <a:sym typeface="思源黑体 CN Regular" panose="020b0500000000000000" pitchFamily="34" charset="-122"/>
                </a:rPr>
                <a:t>04</a:t>
              </a:r>
              <a:endParaRPr lang="zh-CN" altLang="en-US" sz="2400">
                <a:solidFill>
                  <a:srgbClr val="FFFFFF"/>
                </a:solidFill>
                <a:sym typeface="思源黑体 CN Regular" panose="020b0500000000000000" pitchFamily="34" charset="-122"/>
              </a:endParaRPr>
            </a:p>
          </p:txBody>
        </p:sp>
        <p:sp>
          <p:nvSpPr>
            <p:cNvPr id="18" name="流程图: 决策 17"/>
            <p:cNvSpPr/>
            <p:nvPr/>
          </p:nvSpPr>
          <p:spPr>
            <a:xfrm>
              <a:off x="4066961" y="2704819"/>
              <a:ext cx="1496604" cy="1496604"/>
            </a:xfrm>
            <a:prstGeom prst="flowChartDecision">
              <a:avLst/>
            </a:prstGeom>
            <a:solidFill>
              <a:srgbClr val="1B4872"/>
            </a:solidFill>
            <a:ln w="28575"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FFFFFF"/>
                  </a:solidFill>
                  <a:sym typeface="思源黑体 CN Regular" panose="020b0500000000000000" pitchFamily="34" charset="-122"/>
                </a:rPr>
                <a:t>02</a:t>
              </a:r>
              <a:endParaRPr lang="zh-CN" altLang="en-US" sz="2400">
                <a:solidFill>
                  <a:srgbClr val="FFFFFF"/>
                </a:solidFill>
                <a:sym typeface="思源黑体 CN Regular" panose="020b0500000000000000" pitchFamily="34" charset="-122"/>
              </a:endParaRPr>
            </a:p>
          </p:txBody>
        </p:sp>
      </p:grpSp>
      <p:sp>
        <p:nvSpPr>
          <p:cNvPr id="24" name="TextBox 76"/>
          <p:cNvSpPr txBox="1"/>
          <p:nvPr/>
        </p:nvSpPr>
        <p:spPr>
          <a:xfrm>
            <a:off x="7994421" y="4629856"/>
            <a:ext cx="1894351" cy="4534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添加标题</a:t>
            </a:r>
            <a:endParaRPr lang="en-GB" altLang="zh-CN" sz="2000" b="1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7994421" y="2177556"/>
            <a:ext cx="1894351" cy="4534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添加标题</a:t>
            </a:r>
            <a:endParaRPr lang="en-GB" altLang="zh-CN" sz="2000" b="1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2228910" y="4629856"/>
            <a:ext cx="1997697" cy="4534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添加标题</a:t>
            </a:r>
            <a:endParaRPr lang="en-GB" altLang="zh-CN" sz="2000" b="1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492935" y="2177556"/>
            <a:ext cx="1733670" cy="4534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添加标题</a:t>
            </a:r>
            <a:endParaRPr lang="en-GB" altLang="zh-CN" sz="2000" b="1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4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整体</a:t>
            </a:r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工作概述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7994421" y="2606310"/>
            <a:ext cx="3400609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It suddenly dawned on me that time has passed day by day, and more and more time</a:t>
            </a:r>
            <a:endParaRPr lang="zh-CN" altLang="en-US" sz="14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7994421" y="5083313"/>
            <a:ext cx="3382887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It suddenly dawned on me that time has passed day by day, and more and more time</a:t>
            </a:r>
            <a:endParaRPr lang="zh-CN" altLang="en-US" sz="14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887103" y="2647258"/>
            <a:ext cx="3345606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altLang="zh-CN" sz="1400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It suddenly dawned on me that time has passed day by day, and more and more time</a:t>
            </a:r>
            <a:endParaRPr lang="zh-CN" altLang="en-US" sz="14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887103" y="5080997"/>
            <a:ext cx="3345606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altLang="zh-CN" sz="1400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It suddenly dawned on me that time has passed day by day, and more and more time</a:t>
            </a:r>
            <a:endParaRPr lang="zh-CN" altLang="en-US" sz="14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27896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圆角矩形 8"/>
          <p:cNvSpPr>
            <a:spLocks noChangeAspect="1" noChangeArrowheads="1"/>
          </p:cNvSpPr>
          <p:nvPr/>
        </p:nvSpPr>
        <p:spPr bwMode="auto">
          <a:xfrm>
            <a:off x="1031028" y="2101973"/>
            <a:ext cx="2752008" cy="185689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 w="25400" cap="flat" cmpd="sng" algn="ctr">
            <a:solidFill>
              <a:srgbClr val="D9D9D9"/>
            </a:solidFill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309">
              <a:lnSpc>
                <a:spcPct val="130000"/>
              </a:lnSpc>
              <a:defRPr/>
            </a:pPr>
            <a:endParaRPr lang="zh-CN" altLang="zh-CN" sz="900" kern="0">
              <a:solidFill>
                <a:srgbClr val="FFFFFF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3" name="圆角矩形 10"/>
          <p:cNvSpPr>
            <a:spLocks noChangeAspect="1" noChangeArrowheads="1"/>
          </p:cNvSpPr>
          <p:nvPr/>
        </p:nvSpPr>
        <p:spPr bwMode="auto">
          <a:xfrm>
            <a:off x="1572222" y="4860330"/>
            <a:ext cx="1669615" cy="844261"/>
          </a:xfrm>
          <a:prstGeom prst="roundRect">
            <a:avLst>
              <a:gd name="adj" fmla="val 14528"/>
            </a:avLst>
          </a:prstGeom>
          <a:solidFill>
            <a:srgbClr val="CA453C"/>
          </a:solidFill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zh-CN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4" name="圆角矩形 11"/>
          <p:cNvSpPr>
            <a:spLocks noChangeAspect="1" noChangeArrowheads="1"/>
          </p:cNvSpPr>
          <p:nvPr/>
        </p:nvSpPr>
        <p:spPr bwMode="auto">
          <a:xfrm>
            <a:off x="999286" y="5560235"/>
            <a:ext cx="2815492" cy="244411"/>
          </a:xfrm>
          <a:prstGeom prst="roundRect">
            <a:avLst>
              <a:gd name="adj" fmla="val 26338"/>
            </a:avLst>
          </a:prstGeom>
          <a:solidFill>
            <a:srgbClr val="D9D9D9"/>
          </a:solidFill>
          <a:ln w="25400" cap="flat" cmpd="sng" algn="ctr">
            <a:solidFill>
              <a:srgbClr val="D9D9D9"/>
            </a:solidFill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309">
              <a:lnSpc>
                <a:spcPct val="130000"/>
              </a:lnSpc>
              <a:defRPr/>
            </a:pPr>
            <a:endParaRPr lang="zh-CN" altLang="zh-CN" sz="900" kern="0">
              <a:solidFill>
                <a:srgbClr val="FFFFFF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5" name="Freeform 5"/>
          <p:cNvSpPr>
            <a:spLocks noChangeAspect="1" noEditPoints="1"/>
          </p:cNvSpPr>
          <p:nvPr/>
        </p:nvSpPr>
        <p:spPr bwMode="auto">
          <a:xfrm>
            <a:off x="1387281" y="2455408"/>
            <a:ext cx="649281" cy="2949507"/>
          </a:xfrm>
          <a:custGeom>
            <a:gdLst>
              <a:gd name="T0" fmla="*/ 0 w 3899"/>
              <a:gd name="T1" fmla="*/ 17703 h 17703"/>
              <a:gd name="T2" fmla="*/ 12 w 3899"/>
              <a:gd name="T3" fmla="*/ 14993 h 17703"/>
              <a:gd name="T4" fmla="*/ 64 w 3899"/>
              <a:gd name="T5" fmla="*/ 14616 h 17703"/>
              <a:gd name="T6" fmla="*/ 155 w 3899"/>
              <a:gd name="T7" fmla="*/ 14254 h 17703"/>
              <a:gd name="T8" fmla="*/ 334 w 3899"/>
              <a:gd name="T9" fmla="*/ 14310 h 17703"/>
              <a:gd name="T10" fmla="*/ 248 w 3899"/>
              <a:gd name="T11" fmla="*/ 14651 h 17703"/>
              <a:gd name="T12" fmla="*/ 199 w 3899"/>
              <a:gd name="T13" fmla="*/ 15009 h 17703"/>
              <a:gd name="T14" fmla="*/ 0 w 3899"/>
              <a:gd name="T15" fmla="*/ 15306 h 17703"/>
              <a:gd name="T16" fmla="*/ 318 w 3899"/>
              <a:gd name="T17" fmla="*/ 13839 h 17703"/>
              <a:gd name="T18" fmla="*/ 498 w 3899"/>
              <a:gd name="T19" fmla="*/ 13510 h 17703"/>
              <a:gd name="T20" fmla="*/ 718 w 3899"/>
              <a:gd name="T21" fmla="*/ 13193 h 17703"/>
              <a:gd name="T22" fmla="*/ 867 w 3899"/>
              <a:gd name="T23" fmla="*/ 13307 h 17703"/>
              <a:gd name="T24" fmla="*/ 658 w 3899"/>
              <a:gd name="T25" fmla="*/ 13607 h 17703"/>
              <a:gd name="T26" fmla="*/ 487 w 3899"/>
              <a:gd name="T27" fmla="*/ 13919 h 17703"/>
              <a:gd name="T28" fmla="*/ 204 w 3899"/>
              <a:gd name="T29" fmla="*/ 14114 h 17703"/>
              <a:gd name="T30" fmla="*/ 818 w 3899"/>
              <a:gd name="T31" fmla="*/ 13070 h 17703"/>
              <a:gd name="T32" fmla="*/ 3323 w 3899"/>
              <a:gd name="T33" fmla="*/ 10093 h 17703"/>
              <a:gd name="T34" fmla="*/ 3451 w 3899"/>
              <a:gd name="T35" fmla="*/ 9894 h 17703"/>
              <a:gd name="T36" fmla="*/ 3553 w 3899"/>
              <a:gd name="T37" fmla="*/ 9686 h 17703"/>
              <a:gd name="T38" fmla="*/ 3725 w 3899"/>
              <a:gd name="T39" fmla="*/ 9757 h 17703"/>
              <a:gd name="T40" fmla="*/ 3615 w 3899"/>
              <a:gd name="T41" fmla="*/ 9983 h 17703"/>
              <a:gd name="T42" fmla="*/ 3476 w 3899"/>
              <a:gd name="T43" fmla="*/ 10201 h 17703"/>
              <a:gd name="T44" fmla="*/ 3203 w 3899"/>
              <a:gd name="T45" fmla="*/ 10248 h 17703"/>
              <a:gd name="T46" fmla="*/ 3641 w 3899"/>
              <a:gd name="T47" fmla="*/ 9425 h 17703"/>
              <a:gd name="T48" fmla="*/ 3688 w 3899"/>
              <a:gd name="T49" fmla="*/ 9196 h 17703"/>
              <a:gd name="T50" fmla="*/ 3710 w 3899"/>
              <a:gd name="T51" fmla="*/ 8957 h 17703"/>
              <a:gd name="T52" fmla="*/ 3897 w 3899"/>
              <a:gd name="T53" fmla="*/ 8964 h 17703"/>
              <a:gd name="T54" fmla="*/ 3873 w 3899"/>
              <a:gd name="T55" fmla="*/ 9223 h 17703"/>
              <a:gd name="T56" fmla="*/ 3822 w 3899"/>
              <a:gd name="T57" fmla="*/ 9472 h 17703"/>
              <a:gd name="T58" fmla="*/ 3586 w 3899"/>
              <a:gd name="T59" fmla="*/ 9599 h 17703"/>
              <a:gd name="T60" fmla="*/ 3712 w 3899"/>
              <a:gd name="T61" fmla="*/ 8857 h 17703"/>
              <a:gd name="T62" fmla="*/ 3704 w 3899"/>
              <a:gd name="T63" fmla="*/ 8650 h 17703"/>
              <a:gd name="T64" fmla="*/ 3672 w 3899"/>
              <a:gd name="T65" fmla="*/ 8414 h 17703"/>
              <a:gd name="T66" fmla="*/ 3616 w 3899"/>
              <a:gd name="T67" fmla="*/ 8190 h 17703"/>
              <a:gd name="T68" fmla="*/ 3794 w 3899"/>
              <a:gd name="T69" fmla="*/ 8135 h 17703"/>
              <a:gd name="T70" fmla="*/ 3856 w 3899"/>
              <a:gd name="T71" fmla="*/ 8379 h 17703"/>
              <a:gd name="T72" fmla="*/ 3890 w 3899"/>
              <a:gd name="T73" fmla="*/ 8634 h 17703"/>
              <a:gd name="T74" fmla="*/ 3712 w 3899"/>
              <a:gd name="T75" fmla="*/ 8846 h 17703"/>
              <a:gd name="T76" fmla="*/ 3515 w 3899"/>
              <a:gd name="T77" fmla="*/ 7933 h 17703"/>
              <a:gd name="T78" fmla="*/ 3403 w 3899"/>
              <a:gd name="T79" fmla="*/ 7728 h 17703"/>
              <a:gd name="T80" fmla="*/ 3265 w 3899"/>
              <a:gd name="T81" fmla="*/ 7532 h 17703"/>
              <a:gd name="T82" fmla="*/ 3413 w 3899"/>
              <a:gd name="T83" fmla="*/ 7418 h 17703"/>
              <a:gd name="T84" fmla="*/ 3563 w 3899"/>
              <a:gd name="T85" fmla="*/ 7631 h 17703"/>
              <a:gd name="T86" fmla="*/ 3684 w 3899"/>
              <a:gd name="T87" fmla="*/ 7855 h 17703"/>
              <a:gd name="T88" fmla="*/ 3586 w 3899"/>
              <a:gd name="T89" fmla="*/ 8104 h 17703"/>
              <a:gd name="T90" fmla="*/ 3203 w 3899"/>
              <a:gd name="T91" fmla="*/ 7455 h 17703"/>
              <a:gd name="T92" fmla="*/ 625 w 3899"/>
              <a:gd name="T93" fmla="*/ 4385 h 17703"/>
              <a:gd name="T94" fmla="*/ 422 w 3899"/>
              <a:gd name="T95" fmla="*/ 4063 h 17703"/>
              <a:gd name="T96" fmla="*/ 258 w 3899"/>
              <a:gd name="T97" fmla="*/ 3728 h 17703"/>
              <a:gd name="T98" fmla="*/ 431 w 3899"/>
              <a:gd name="T99" fmla="*/ 3657 h 17703"/>
              <a:gd name="T100" fmla="*/ 585 w 3899"/>
              <a:gd name="T101" fmla="*/ 3973 h 17703"/>
              <a:gd name="T102" fmla="*/ 778 w 3899"/>
              <a:gd name="T103" fmla="*/ 4277 h 17703"/>
              <a:gd name="T104" fmla="*/ 818 w 3899"/>
              <a:gd name="T105" fmla="*/ 4633 h 17703"/>
              <a:gd name="T106" fmla="*/ 114 w 3899"/>
              <a:gd name="T107" fmla="*/ 3306 h 17703"/>
              <a:gd name="T108" fmla="*/ 39 w 3899"/>
              <a:gd name="T109" fmla="*/ 2939 h 17703"/>
              <a:gd name="T110" fmla="*/ 3 w 3899"/>
              <a:gd name="T111" fmla="*/ 2555 h 17703"/>
              <a:gd name="T112" fmla="*/ 190 w 3899"/>
              <a:gd name="T113" fmla="*/ 2547 h 17703"/>
              <a:gd name="T114" fmla="*/ 224 w 3899"/>
              <a:gd name="T115" fmla="*/ 2910 h 17703"/>
              <a:gd name="T116" fmla="*/ 294 w 3899"/>
              <a:gd name="T117" fmla="*/ 3258 h 17703"/>
              <a:gd name="T118" fmla="*/ 204 w 3899"/>
              <a:gd name="T119" fmla="*/ 3589 h 17703"/>
              <a:gd name="T120" fmla="*/ 0 w 3899"/>
              <a:gd name="T121" fmla="*/ 2397 h 177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9" h="17703">
                <a:moveTo>
                  <a:pt x="0" y="17703"/>
                </a:moveTo>
                <a:lnTo>
                  <a:pt x="0" y="15306"/>
                </a:lnTo>
                <a:lnTo>
                  <a:pt x="187" y="15306"/>
                </a:lnTo>
                <a:lnTo>
                  <a:pt x="187" y="17703"/>
                </a:lnTo>
                <a:lnTo>
                  <a:pt x="0" y="17703"/>
                </a:lnTo>
                <a:close/>
                <a:moveTo>
                  <a:pt x="0" y="15306"/>
                </a:moveTo>
                <a:lnTo>
                  <a:pt x="1" y="15227"/>
                </a:lnTo>
                <a:lnTo>
                  <a:pt x="3" y="15148"/>
                </a:lnTo>
                <a:lnTo>
                  <a:pt x="7" y="15071"/>
                </a:lnTo>
                <a:lnTo>
                  <a:pt x="12" y="14993"/>
                </a:lnTo>
                <a:lnTo>
                  <a:pt x="20" y="14916"/>
                </a:lnTo>
                <a:lnTo>
                  <a:pt x="29" y="14841"/>
                </a:lnTo>
                <a:lnTo>
                  <a:pt x="39" y="14764"/>
                </a:lnTo>
                <a:lnTo>
                  <a:pt x="51" y="14690"/>
                </a:lnTo>
                <a:lnTo>
                  <a:pt x="64" y="14616"/>
                </a:lnTo>
                <a:lnTo>
                  <a:pt x="79" y="14542"/>
                </a:lnTo>
                <a:lnTo>
                  <a:pt x="96" y="14469"/>
                </a:lnTo>
                <a:lnTo>
                  <a:pt x="114" y="14397"/>
                </a:lnTo>
                <a:lnTo>
                  <a:pt x="134" y="14325"/>
                </a:lnTo>
                <a:lnTo>
                  <a:pt x="155" y="14254"/>
                </a:lnTo>
                <a:lnTo>
                  <a:pt x="178" y="14183"/>
                </a:lnTo>
                <a:lnTo>
                  <a:pt x="204" y="14114"/>
                </a:lnTo>
                <a:lnTo>
                  <a:pt x="379" y="14177"/>
                </a:lnTo>
                <a:lnTo>
                  <a:pt x="355" y="14243"/>
                </a:lnTo>
                <a:lnTo>
                  <a:pt x="334" y="14310"/>
                </a:lnTo>
                <a:lnTo>
                  <a:pt x="313" y="14377"/>
                </a:lnTo>
                <a:lnTo>
                  <a:pt x="294" y="14445"/>
                </a:lnTo>
                <a:lnTo>
                  <a:pt x="278" y="14513"/>
                </a:lnTo>
                <a:lnTo>
                  <a:pt x="262" y="14582"/>
                </a:lnTo>
                <a:lnTo>
                  <a:pt x="248" y="14651"/>
                </a:lnTo>
                <a:lnTo>
                  <a:pt x="235" y="14722"/>
                </a:lnTo>
                <a:lnTo>
                  <a:pt x="224" y="14793"/>
                </a:lnTo>
                <a:lnTo>
                  <a:pt x="215" y="14864"/>
                </a:lnTo>
                <a:lnTo>
                  <a:pt x="206" y="14936"/>
                </a:lnTo>
                <a:lnTo>
                  <a:pt x="199" y="15009"/>
                </a:lnTo>
                <a:lnTo>
                  <a:pt x="194" y="15082"/>
                </a:lnTo>
                <a:lnTo>
                  <a:pt x="190" y="15156"/>
                </a:lnTo>
                <a:lnTo>
                  <a:pt x="188" y="15231"/>
                </a:lnTo>
                <a:lnTo>
                  <a:pt x="187" y="15306"/>
                </a:lnTo>
                <a:lnTo>
                  <a:pt x="0" y="15306"/>
                </a:lnTo>
                <a:close/>
                <a:moveTo>
                  <a:pt x="204" y="14114"/>
                </a:moveTo>
                <a:lnTo>
                  <a:pt x="229" y="14044"/>
                </a:lnTo>
                <a:lnTo>
                  <a:pt x="258" y="13975"/>
                </a:lnTo>
                <a:lnTo>
                  <a:pt x="287" y="13907"/>
                </a:lnTo>
                <a:lnTo>
                  <a:pt x="318" y="13839"/>
                </a:lnTo>
                <a:lnTo>
                  <a:pt x="351" y="13772"/>
                </a:lnTo>
                <a:lnTo>
                  <a:pt x="385" y="13705"/>
                </a:lnTo>
                <a:lnTo>
                  <a:pt x="422" y="13640"/>
                </a:lnTo>
                <a:lnTo>
                  <a:pt x="459" y="13574"/>
                </a:lnTo>
                <a:lnTo>
                  <a:pt x="498" y="13510"/>
                </a:lnTo>
                <a:lnTo>
                  <a:pt x="539" y="13445"/>
                </a:lnTo>
                <a:lnTo>
                  <a:pt x="581" y="13381"/>
                </a:lnTo>
                <a:lnTo>
                  <a:pt x="625" y="13318"/>
                </a:lnTo>
                <a:lnTo>
                  <a:pt x="671" y="13255"/>
                </a:lnTo>
                <a:lnTo>
                  <a:pt x="718" y="13193"/>
                </a:lnTo>
                <a:lnTo>
                  <a:pt x="768" y="13131"/>
                </a:lnTo>
                <a:lnTo>
                  <a:pt x="818" y="13070"/>
                </a:lnTo>
                <a:lnTo>
                  <a:pt x="961" y="13191"/>
                </a:lnTo>
                <a:lnTo>
                  <a:pt x="913" y="13248"/>
                </a:lnTo>
                <a:lnTo>
                  <a:pt x="867" y="13307"/>
                </a:lnTo>
                <a:lnTo>
                  <a:pt x="821" y="13367"/>
                </a:lnTo>
                <a:lnTo>
                  <a:pt x="778" y="13426"/>
                </a:lnTo>
                <a:lnTo>
                  <a:pt x="736" y="13485"/>
                </a:lnTo>
                <a:lnTo>
                  <a:pt x="696" y="13546"/>
                </a:lnTo>
                <a:lnTo>
                  <a:pt x="658" y="13607"/>
                </a:lnTo>
                <a:lnTo>
                  <a:pt x="621" y="13668"/>
                </a:lnTo>
                <a:lnTo>
                  <a:pt x="585" y="13730"/>
                </a:lnTo>
                <a:lnTo>
                  <a:pt x="551" y="13793"/>
                </a:lnTo>
                <a:lnTo>
                  <a:pt x="518" y="13855"/>
                </a:lnTo>
                <a:lnTo>
                  <a:pt x="487" y="13919"/>
                </a:lnTo>
                <a:lnTo>
                  <a:pt x="458" y="13982"/>
                </a:lnTo>
                <a:lnTo>
                  <a:pt x="431" y="14046"/>
                </a:lnTo>
                <a:lnTo>
                  <a:pt x="404" y="14112"/>
                </a:lnTo>
                <a:lnTo>
                  <a:pt x="379" y="14177"/>
                </a:lnTo>
                <a:lnTo>
                  <a:pt x="204" y="14114"/>
                </a:lnTo>
                <a:close/>
                <a:moveTo>
                  <a:pt x="818" y="13070"/>
                </a:moveTo>
                <a:lnTo>
                  <a:pt x="3203" y="10248"/>
                </a:lnTo>
                <a:lnTo>
                  <a:pt x="3346" y="10368"/>
                </a:lnTo>
                <a:lnTo>
                  <a:pt x="961" y="13191"/>
                </a:lnTo>
                <a:lnTo>
                  <a:pt x="818" y="13070"/>
                </a:lnTo>
                <a:close/>
                <a:moveTo>
                  <a:pt x="3203" y="10248"/>
                </a:moveTo>
                <a:lnTo>
                  <a:pt x="3235" y="10209"/>
                </a:lnTo>
                <a:lnTo>
                  <a:pt x="3265" y="10171"/>
                </a:lnTo>
                <a:lnTo>
                  <a:pt x="3295" y="10133"/>
                </a:lnTo>
                <a:lnTo>
                  <a:pt x="3323" y="10093"/>
                </a:lnTo>
                <a:lnTo>
                  <a:pt x="3351" y="10054"/>
                </a:lnTo>
                <a:lnTo>
                  <a:pt x="3378" y="10014"/>
                </a:lnTo>
                <a:lnTo>
                  <a:pt x="3403" y="9975"/>
                </a:lnTo>
                <a:lnTo>
                  <a:pt x="3427" y="9934"/>
                </a:lnTo>
                <a:lnTo>
                  <a:pt x="3451" y="9894"/>
                </a:lnTo>
                <a:lnTo>
                  <a:pt x="3473" y="9853"/>
                </a:lnTo>
                <a:lnTo>
                  <a:pt x="3494" y="9811"/>
                </a:lnTo>
                <a:lnTo>
                  <a:pt x="3515" y="9770"/>
                </a:lnTo>
                <a:lnTo>
                  <a:pt x="3534" y="9728"/>
                </a:lnTo>
                <a:lnTo>
                  <a:pt x="3553" y="9686"/>
                </a:lnTo>
                <a:lnTo>
                  <a:pt x="3569" y="9643"/>
                </a:lnTo>
                <a:lnTo>
                  <a:pt x="3586" y="9599"/>
                </a:lnTo>
                <a:lnTo>
                  <a:pt x="3762" y="9664"/>
                </a:lnTo>
                <a:lnTo>
                  <a:pt x="3744" y="9710"/>
                </a:lnTo>
                <a:lnTo>
                  <a:pt x="3725" y="9757"/>
                </a:lnTo>
                <a:lnTo>
                  <a:pt x="3705" y="9803"/>
                </a:lnTo>
                <a:lnTo>
                  <a:pt x="3684" y="9848"/>
                </a:lnTo>
                <a:lnTo>
                  <a:pt x="3662" y="9894"/>
                </a:lnTo>
                <a:lnTo>
                  <a:pt x="3639" y="9939"/>
                </a:lnTo>
                <a:lnTo>
                  <a:pt x="3615" y="9983"/>
                </a:lnTo>
                <a:lnTo>
                  <a:pt x="3589" y="10028"/>
                </a:lnTo>
                <a:lnTo>
                  <a:pt x="3563" y="10072"/>
                </a:lnTo>
                <a:lnTo>
                  <a:pt x="3535" y="10115"/>
                </a:lnTo>
                <a:lnTo>
                  <a:pt x="3506" y="10158"/>
                </a:lnTo>
                <a:lnTo>
                  <a:pt x="3476" y="10201"/>
                </a:lnTo>
                <a:lnTo>
                  <a:pt x="3445" y="10243"/>
                </a:lnTo>
                <a:lnTo>
                  <a:pt x="3413" y="10285"/>
                </a:lnTo>
                <a:lnTo>
                  <a:pt x="3380" y="10327"/>
                </a:lnTo>
                <a:lnTo>
                  <a:pt x="3346" y="10368"/>
                </a:lnTo>
                <a:lnTo>
                  <a:pt x="3203" y="10248"/>
                </a:lnTo>
                <a:close/>
                <a:moveTo>
                  <a:pt x="3586" y="9599"/>
                </a:moveTo>
                <a:lnTo>
                  <a:pt x="3601" y="9556"/>
                </a:lnTo>
                <a:lnTo>
                  <a:pt x="3616" y="9513"/>
                </a:lnTo>
                <a:lnTo>
                  <a:pt x="3629" y="9469"/>
                </a:lnTo>
                <a:lnTo>
                  <a:pt x="3641" y="9425"/>
                </a:lnTo>
                <a:lnTo>
                  <a:pt x="3652" y="9379"/>
                </a:lnTo>
                <a:lnTo>
                  <a:pt x="3662" y="9334"/>
                </a:lnTo>
                <a:lnTo>
                  <a:pt x="3672" y="9289"/>
                </a:lnTo>
                <a:lnTo>
                  <a:pt x="3680" y="9242"/>
                </a:lnTo>
                <a:lnTo>
                  <a:pt x="3688" y="9196"/>
                </a:lnTo>
                <a:lnTo>
                  <a:pt x="3694" y="9148"/>
                </a:lnTo>
                <a:lnTo>
                  <a:pt x="3700" y="9102"/>
                </a:lnTo>
                <a:lnTo>
                  <a:pt x="3704" y="9053"/>
                </a:lnTo>
                <a:lnTo>
                  <a:pt x="3708" y="9005"/>
                </a:lnTo>
                <a:lnTo>
                  <a:pt x="3710" y="8957"/>
                </a:lnTo>
                <a:lnTo>
                  <a:pt x="3711" y="8907"/>
                </a:lnTo>
                <a:lnTo>
                  <a:pt x="3712" y="8857"/>
                </a:lnTo>
                <a:lnTo>
                  <a:pt x="3899" y="8857"/>
                </a:lnTo>
                <a:lnTo>
                  <a:pt x="3899" y="8911"/>
                </a:lnTo>
                <a:lnTo>
                  <a:pt x="3897" y="8964"/>
                </a:lnTo>
                <a:lnTo>
                  <a:pt x="3895" y="9016"/>
                </a:lnTo>
                <a:lnTo>
                  <a:pt x="3890" y="9069"/>
                </a:lnTo>
                <a:lnTo>
                  <a:pt x="3886" y="9120"/>
                </a:lnTo>
                <a:lnTo>
                  <a:pt x="3880" y="9172"/>
                </a:lnTo>
                <a:lnTo>
                  <a:pt x="3873" y="9223"/>
                </a:lnTo>
                <a:lnTo>
                  <a:pt x="3865" y="9274"/>
                </a:lnTo>
                <a:lnTo>
                  <a:pt x="3856" y="9324"/>
                </a:lnTo>
                <a:lnTo>
                  <a:pt x="3846" y="9374"/>
                </a:lnTo>
                <a:lnTo>
                  <a:pt x="3834" y="9422"/>
                </a:lnTo>
                <a:lnTo>
                  <a:pt x="3822" y="9472"/>
                </a:lnTo>
                <a:lnTo>
                  <a:pt x="3808" y="9520"/>
                </a:lnTo>
                <a:lnTo>
                  <a:pt x="3794" y="9568"/>
                </a:lnTo>
                <a:lnTo>
                  <a:pt x="3778" y="9616"/>
                </a:lnTo>
                <a:lnTo>
                  <a:pt x="3762" y="9664"/>
                </a:lnTo>
                <a:lnTo>
                  <a:pt x="3586" y="9599"/>
                </a:lnTo>
                <a:close/>
                <a:moveTo>
                  <a:pt x="3712" y="8857"/>
                </a:moveTo>
                <a:lnTo>
                  <a:pt x="3712" y="8846"/>
                </a:lnTo>
                <a:lnTo>
                  <a:pt x="3899" y="8846"/>
                </a:lnTo>
                <a:lnTo>
                  <a:pt x="3899" y="8857"/>
                </a:lnTo>
                <a:lnTo>
                  <a:pt x="3712" y="8857"/>
                </a:lnTo>
                <a:close/>
                <a:moveTo>
                  <a:pt x="3712" y="8846"/>
                </a:moveTo>
                <a:lnTo>
                  <a:pt x="3711" y="8796"/>
                </a:lnTo>
                <a:lnTo>
                  <a:pt x="3710" y="8746"/>
                </a:lnTo>
                <a:lnTo>
                  <a:pt x="3708" y="8698"/>
                </a:lnTo>
                <a:lnTo>
                  <a:pt x="3704" y="8650"/>
                </a:lnTo>
                <a:lnTo>
                  <a:pt x="3700" y="8603"/>
                </a:lnTo>
                <a:lnTo>
                  <a:pt x="3694" y="8555"/>
                </a:lnTo>
                <a:lnTo>
                  <a:pt x="3688" y="8507"/>
                </a:lnTo>
                <a:lnTo>
                  <a:pt x="3680" y="8461"/>
                </a:lnTo>
                <a:lnTo>
                  <a:pt x="3672" y="8414"/>
                </a:lnTo>
                <a:lnTo>
                  <a:pt x="3662" y="8369"/>
                </a:lnTo>
                <a:lnTo>
                  <a:pt x="3652" y="8324"/>
                </a:lnTo>
                <a:lnTo>
                  <a:pt x="3641" y="8279"/>
                </a:lnTo>
                <a:lnTo>
                  <a:pt x="3629" y="8234"/>
                </a:lnTo>
                <a:lnTo>
                  <a:pt x="3616" y="8190"/>
                </a:lnTo>
                <a:lnTo>
                  <a:pt x="3601" y="8147"/>
                </a:lnTo>
                <a:lnTo>
                  <a:pt x="3586" y="8104"/>
                </a:lnTo>
                <a:lnTo>
                  <a:pt x="3762" y="8039"/>
                </a:lnTo>
                <a:lnTo>
                  <a:pt x="3778" y="8087"/>
                </a:lnTo>
                <a:lnTo>
                  <a:pt x="3794" y="8135"/>
                </a:lnTo>
                <a:lnTo>
                  <a:pt x="3808" y="8183"/>
                </a:lnTo>
                <a:lnTo>
                  <a:pt x="3822" y="8231"/>
                </a:lnTo>
                <a:lnTo>
                  <a:pt x="3834" y="8281"/>
                </a:lnTo>
                <a:lnTo>
                  <a:pt x="3846" y="8329"/>
                </a:lnTo>
                <a:lnTo>
                  <a:pt x="3856" y="8379"/>
                </a:lnTo>
                <a:lnTo>
                  <a:pt x="3865" y="8429"/>
                </a:lnTo>
                <a:lnTo>
                  <a:pt x="3873" y="8480"/>
                </a:lnTo>
                <a:lnTo>
                  <a:pt x="3880" y="8531"/>
                </a:lnTo>
                <a:lnTo>
                  <a:pt x="3886" y="8583"/>
                </a:lnTo>
                <a:lnTo>
                  <a:pt x="3890" y="8634"/>
                </a:lnTo>
                <a:lnTo>
                  <a:pt x="3895" y="8687"/>
                </a:lnTo>
                <a:lnTo>
                  <a:pt x="3897" y="8739"/>
                </a:lnTo>
                <a:lnTo>
                  <a:pt x="3899" y="8792"/>
                </a:lnTo>
                <a:lnTo>
                  <a:pt x="3899" y="8846"/>
                </a:lnTo>
                <a:lnTo>
                  <a:pt x="3712" y="8846"/>
                </a:lnTo>
                <a:close/>
                <a:moveTo>
                  <a:pt x="3586" y="8104"/>
                </a:moveTo>
                <a:lnTo>
                  <a:pt x="3569" y="8060"/>
                </a:lnTo>
                <a:lnTo>
                  <a:pt x="3553" y="8017"/>
                </a:lnTo>
                <a:lnTo>
                  <a:pt x="3534" y="7975"/>
                </a:lnTo>
                <a:lnTo>
                  <a:pt x="3515" y="7933"/>
                </a:lnTo>
                <a:lnTo>
                  <a:pt x="3494" y="7892"/>
                </a:lnTo>
                <a:lnTo>
                  <a:pt x="3473" y="7850"/>
                </a:lnTo>
                <a:lnTo>
                  <a:pt x="3451" y="7809"/>
                </a:lnTo>
                <a:lnTo>
                  <a:pt x="3427" y="7769"/>
                </a:lnTo>
                <a:lnTo>
                  <a:pt x="3403" y="7728"/>
                </a:lnTo>
                <a:lnTo>
                  <a:pt x="3378" y="7689"/>
                </a:lnTo>
                <a:lnTo>
                  <a:pt x="3351" y="7649"/>
                </a:lnTo>
                <a:lnTo>
                  <a:pt x="3323" y="7610"/>
                </a:lnTo>
                <a:lnTo>
                  <a:pt x="3295" y="7570"/>
                </a:lnTo>
                <a:lnTo>
                  <a:pt x="3265" y="7532"/>
                </a:lnTo>
                <a:lnTo>
                  <a:pt x="3235" y="7494"/>
                </a:lnTo>
                <a:lnTo>
                  <a:pt x="3203" y="7455"/>
                </a:lnTo>
                <a:lnTo>
                  <a:pt x="3346" y="7335"/>
                </a:lnTo>
                <a:lnTo>
                  <a:pt x="3380" y="7376"/>
                </a:lnTo>
                <a:lnTo>
                  <a:pt x="3413" y="7418"/>
                </a:lnTo>
                <a:lnTo>
                  <a:pt x="3445" y="7460"/>
                </a:lnTo>
                <a:lnTo>
                  <a:pt x="3476" y="7502"/>
                </a:lnTo>
                <a:lnTo>
                  <a:pt x="3506" y="7545"/>
                </a:lnTo>
                <a:lnTo>
                  <a:pt x="3535" y="7588"/>
                </a:lnTo>
                <a:lnTo>
                  <a:pt x="3563" y="7631"/>
                </a:lnTo>
                <a:lnTo>
                  <a:pt x="3589" y="7675"/>
                </a:lnTo>
                <a:lnTo>
                  <a:pt x="3615" y="7720"/>
                </a:lnTo>
                <a:lnTo>
                  <a:pt x="3639" y="7764"/>
                </a:lnTo>
                <a:lnTo>
                  <a:pt x="3662" y="7809"/>
                </a:lnTo>
                <a:lnTo>
                  <a:pt x="3684" y="7855"/>
                </a:lnTo>
                <a:lnTo>
                  <a:pt x="3705" y="7900"/>
                </a:lnTo>
                <a:lnTo>
                  <a:pt x="3725" y="7946"/>
                </a:lnTo>
                <a:lnTo>
                  <a:pt x="3744" y="7993"/>
                </a:lnTo>
                <a:lnTo>
                  <a:pt x="3762" y="8039"/>
                </a:lnTo>
                <a:lnTo>
                  <a:pt x="3586" y="8104"/>
                </a:lnTo>
                <a:close/>
                <a:moveTo>
                  <a:pt x="3203" y="7455"/>
                </a:moveTo>
                <a:lnTo>
                  <a:pt x="818" y="4633"/>
                </a:lnTo>
                <a:lnTo>
                  <a:pt x="961" y="4512"/>
                </a:lnTo>
                <a:lnTo>
                  <a:pt x="3346" y="7335"/>
                </a:lnTo>
                <a:lnTo>
                  <a:pt x="3203" y="7455"/>
                </a:lnTo>
                <a:close/>
                <a:moveTo>
                  <a:pt x="818" y="4633"/>
                </a:moveTo>
                <a:lnTo>
                  <a:pt x="768" y="4572"/>
                </a:lnTo>
                <a:lnTo>
                  <a:pt x="718" y="4510"/>
                </a:lnTo>
                <a:lnTo>
                  <a:pt x="671" y="4448"/>
                </a:lnTo>
                <a:lnTo>
                  <a:pt x="625" y="4385"/>
                </a:lnTo>
                <a:lnTo>
                  <a:pt x="581" y="4322"/>
                </a:lnTo>
                <a:lnTo>
                  <a:pt x="539" y="4258"/>
                </a:lnTo>
                <a:lnTo>
                  <a:pt x="498" y="4193"/>
                </a:lnTo>
                <a:lnTo>
                  <a:pt x="459" y="4129"/>
                </a:lnTo>
                <a:lnTo>
                  <a:pt x="422" y="4063"/>
                </a:lnTo>
                <a:lnTo>
                  <a:pt x="385" y="3998"/>
                </a:lnTo>
                <a:lnTo>
                  <a:pt x="351" y="3931"/>
                </a:lnTo>
                <a:lnTo>
                  <a:pt x="318" y="3864"/>
                </a:lnTo>
                <a:lnTo>
                  <a:pt x="287" y="3796"/>
                </a:lnTo>
                <a:lnTo>
                  <a:pt x="258" y="3728"/>
                </a:lnTo>
                <a:lnTo>
                  <a:pt x="229" y="3659"/>
                </a:lnTo>
                <a:lnTo>
                  <a:pt x="204" y="3589"/>
                </a:lnTo>
                <a:lnTo>
                  <a:pt x="379" y="3526"/>
                </a:lnTo>
                <a:lnTo>
                  <a:pt x="404" y="3591"/>
                </a:lnTo>
                <a:lnTo>
                  <a:pt x="431" y="3657"/>
                </a:lnTo>
                <a:lnTo>
                  <a:pt x="458" y="3721"/>
                </a:lnTo>
                <a:lnTo>
                  <a:pt x="487" y="3784"/>
                </a:lnTo>
                <a:lnTo>
                  <a:pt x="518" y="3848"/>
                </a:lnTo>
                <a:lnTo>
                  <a:pt x="551" y="3910"/>
                </a:lnTo>
                <a:lnTo>
                  <a:pt x="585" y="3973"/>
                </a:lnTo>
                <a:lnTo>
                  <a:pt x="621" y="4035"/>
                </a:lnTo>
                <a:lnTo>
                  <a:pt x="658" y="4096"/>
                </a:lnTo>
                <a:lnTo>
                  <a:pt x="696" y="4157"/>
                </a:lnTo>
                <a:lnTo>
                  <a:pt x="736" y="4218"/>
                </a:lnTo>
                <a:lnTo>
                  <a:pt x="778" y="4277"/>
                </a:lnTo>
                <a:lnTo>
                  <a:pt x="821" y="4336"/>
                </a:lnTo>
                <a:lnTo>
                  <a:pt x="867" y="4396"/>
                </a:lnTo>
                <a:lnTo>
                  <a:pt x="913" y="4455"/>
                </a:lnTo>
                <a:lnTo>
                  <a:pt x="961" y="4512"/>
                </a:lnTo>
                <a:lnTo>
                  <a:pt x="818" y="4633"/>
                </a:lnTo>
                <a:close/>
                <a:moveTo>
                  <a:pt x="204" y="3589"/>
                </a:moveTo>
                <a:lnTo>
                  <a:pt x="178" y="3520"/>
                </a:lnTo>
                <a:lnTo>
                  <a:pt x="155" y="3449"/>
                </a:lnTo>
                <a:lnTo>
                  <a:pt x="134" y="3378"/>
                </a:lnTo>
                <a:lnTo>
                  <a:pt x="114" y="3306"/>
                </a:lnTo>
                <a:lnTo>
                  <a:pt x="96" y="3234"/>
                </a:lnTo>
                <a:lnTo>
                  <a:pt x="79" y="3161"/>
                </a:lnTo>
                <a:lnTo>
                  <a:pt x="64" y="3087"/>
                </a:lnTo>
                <a:lnTo>
                  <a:pt x="51" y="3013"/>
                </a:lnTo>
                <a:lnTo>
                  <a:pt x="39" y="2939"/>
                </a:lnTo>
                <a:lnTo>
                  <a:pt x="29" y="2862"/>
                </a:lnTo>
                <a:lnTo>
                  <a:pt x="20" y="2787"/>
                </a:lnTo>
                <a:lnTo>
                  <a:pt x="12" y="2710"/>
                </a:lnTo>
                <a:lnTo>
                  <a:pt x="7" y="2632"/>
                </a:lnTo>
                <a:lnTo>
                  <a:pt x="3" y="2555"/>
                </a:lnTo>
                <a:lnTo>
                  <a:pt x="1" y="2476"/>
                </a:lnTo>
                <a:lnTo>
                  <a:pt x="0" y="2397"/>
                </a:lnTo>
                <a:lnTo>
                  <a:pt x="187" y="2397"/>
                </a:lnTo>
                <a:lnTo>
                  <a:pt x="188" y="2472"/>
                </a:lnTo>
                <a:lnTo>
                  <a:pt x="190" y="2547"/>
                </a:lnTo>
                <a:lnTo>
                  <a:pt x="194" y="2621"/>
                </a:lnTo>
                <a:lnTo>
                  <a:pt x="199" y="2694"/>
                </a:lnTo>
                <a:lnTo>
                  <a:pt x="206" y="2767"/>
                </a:lnTo>
                <a:lnTo>
                  <a:pt x="215" y="2839"/>
                </a:lnTo>
                <a:lnTo>
                  <a:pt x="224" y="2910"/>
                </a:lnTo>
                <a:lnTo>
                  <a:pt x="235" y="2981"/>
                </a:lnTo>
                <a:lnTo>
                  <a:pt x="248" y="3052"/>
                </a:lnTo>
                <a:lnTo>
                  <a:pt x="262" y="3121"/>
                </a:lnTo>
                <a:lnTo>
                  <a:pt x="278" y="3190"/>
                </a:lnTo>
                <a:lnTo>
                  <a:pt x="294" y="3258"/>
                </a:lnTo>
                <a:lnTo>
                  <a:pt x="313" y="3326"/>
                </a:lnTo>
                <a:lnTo>
                  <a:pt x="334" y="3393"/>
                </a:lnTo>
                <a:lnTo>
                  <a:pt x="355" y="3460"/>
                </a:lnTo>
                <a:lnTo>
                  <a:pt x="379" y="3526"/>
                </a:lnTo>
                <a:lnTo>
                  <a:pt x="204" y="3589"/>
                </a:lnTo>
                <a:close/>
                <a:moveTo>
                  <a:pt x="0" y="2397"/>
                </a:moveTo>
                <a:lnTo>
                  <a:pt x="0" y="0"/>
                </a:lnTo>
                <a:lnTo>
                  <a:pt x="187" y="0"/>
                </a:lnTo>
                <a:lnTo>
                  <a:pt x="187" y="2397"/>
                </a:lnTo>
                <a:lnTo>
                  <a:pt x="0" y="2397"/>
                </a:lnTo>
                <a:close/>
              </a:path>
            </a:pathLst>
          </a:custGeom>
          <a:solidFill>
            <a:srgbClr val="CA453C"/>
          </a:solidFill>
          <a:ln>
            <a:solidFill>
              <a:srgbClr val="CA453C"/>
            </a:solidFill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6" name="Freeform 6"/>
          <p:cNvSpPr>
            <a:spLocks noChangeAspect="1" noEditPoints="1"/>
          </p:cNvSpPr>
          <p:nvPr/>
        </p:nvSpPr>
        <p:spPr bwMode="auto">
          <a:xfrm>
            <a:off x="2777498" y="2455408"/>
            <a:ext cx="649281" cy="2949507"/>
          </a:xfrm>
          <a:custGeom>
            <a:gdLst>
              <a:gd name="T0" fmla="*/ 3899 w 3899"/>
              <a:gd name="T1" fmla="*/ 0 h 17703"/>
              <a:gd name="T2" fmla="*/ 3887 w 3899"/>
              <a:gd name="T3" fmla="*/ 2710 h 17703"/>
              <a:gd name="T4" fmla="*/ 3835 w 3899"/>
              <a:gd name="T5" fmla="*/ 3087 h 17703"/>
              <a:gd name="T6" fmla="*/ 3744 w 3899"/>
              <a:gd name="T7" fmla="*/ 3449 h 17703"/>
              <a:gd name="T8" fmla="*/ 3565 w 3899"/>
              <a:gd name="T9" fmla="*/ 3393 h 17703"/>
              <a:gd name="T10" fmla="*/ 3651 w 3899"/>
              <a:gd name="T11" fmla="*/ 3052 h 17703"/>
              <a:gd name="T12" fmla="*/ 3700 w 3899"/>
              <a:gd name="T13" fmla="*/ 2694 h 17703"/>
              <a:gd name="T14" fmla="*/ 3899 w 3899"/>
              <a:gd name="T15" fmla="*/ 2397 h 17703"/>
              <a:gd name="T16" fmla="*/ 3581 w 3899"/>
              <a:gd name="T17" fmla="*/ 3864 h 17703"/>
              <a:gd name="T18" fmla="*/ 3401 w 3899"/>
              <a:gd name="T19" fmla="*/ 4193 h 17703"/>
              <a:gd name="T20" fmla="*/ 3181 w 3899"/>
              <a:gd name="T21" fmla="*/ 4510 h 17703"/>
              <a:gd name="T22" fmla="*/ 3032 w 3899"/>
              <a:gd name="T23" fmla="*/ 4396 h 17703"/>
              <a:gd name="T24" fmla="*/ 3241 w 3899"/>
              <a:gd name="T25" fmla="*/ 4096 h 17703"/>
              <a:gd name="T26" fmla="*/ 3412 w 3899"/>
              <a:gd name="T27" fmla="*/ 3784 h 17703"/>
              <a:gd name="T28" fmla="*/ 3695 w 3899"/>
              <a:gd name="T29" fmla="*/ 3589 h 17703"/>
              <a:gd name="T30" fmla="*/ 3081 w 3899"/>
              <a:gd name="T31" fmla="*/ 4633 h 17703"/>
              <a:gd name="T32" fmla="*/ 576 w 3899"/>
              <a:gd name="T33" fmla="*/ 7610 h 17703"/>
              <a:gd name="T34" fmla="*/ 448 w 3899"/>
              <a:gd name="T35" fmla="*/ 7809 h 17703"/>
              <a:gd name="T36" fmla="*/ 346 w 3899"/>
              <a:gd name="T37" fmla="*/ 8017 h 17703"/>
              <a:gd name="T38" fmla="*/ 174 w 3899"/>
              <a:gd name="T39" fmla="*/ 7946 h 17703"/>
              <a:gd name="T40" fmla="*/ 284 w 3899"/>
              <a:gd name="T41" fmla="*/ 7720 h 17703"/>
              <a:gd name="T42" fmla="*/ 423 w 3899"/>
              <a:gd name="T43" fmla="*/ 7502 h 17703"/>
              <a:gd name="T44" fmla="*/ 696 w 3899"/>
              <a:gd name="T45" fmla="*/ 7455 h 17703"/>
              <a:gd name="T46" fmla="*/ 258 w 3899"/>
              <a:gd name="T47" fmla="*/ 8279 h 17703"/>
              <a:gd name="T48" fmla="*/ 211 w 3899"/>
              <a:gd name="T49" fmla="*/ 8507 h 17703"/>
              <a:gd name="T50" fmla="*/ 189 w 3899"/>
              <a:gd name="T51" fmla="*/ 8746 h 17703"/>
              <a:gd name="T52" fmla="*/ 2 w 3899"/>
              <a:gd name="T53" fmla="*/ 8739 h 17703"/>
              <a:gd name="T54" fmla="*/ 26 w 3899"/>
              <a:gd name="T55" fmla="*/ 8480 h 17703"/>
              <a:gd name="T56" fmla="*/ 77 w 3899"/>
              <a:gd name="T57" fmla="*/ 8231 h 17703"/>
              <a:gd name="T58" fmla="*/ 313 w 3899"/>
              <a:gd name="T59" fmla="*/ 8104 h 17703"/>
              <a:gd name="T60" fmla="*/ 187 w 3899"/>
              <a:gd name="T61" fmla="*/ 8846 h 17703"/>
              <a:gd name="T62" fmla="*/ 195 w 3899"/>
              <a:gd name="T63" fmla="*/ 9053 h 17703"/>
              <a:gd name="T64" fmla="*/ 227 w 3899"/>
              <a:gd name="T65" fmla="*/ 9289 h 17703"/>
              <a:gd name="T66" fmla="*/ 283 w 3899"/>
              <a:gd name="T67" fmla="*/ 9513 h 17703"/>
              <a:gd name="T68" fmla="*/ 105 w 3899"/>
              <a:gd name="T69" fmla="*/ 9568 h 17703"/>
              <a:gd name="T70" fmla="*/ 43 w 3899"/>
              <a:gd name="T71" fmla="*/ 9324 h 17703"/>
              <a:gd name="T72" fmla="*/ 9 w 3899"/>
              <a:gd name="T73" fmla="*/ 9069 h 17703"/>
              <a:gd name="T74" fmla="*/ 187 w 3899"/>
              <a:gd name="T75" fmla="*/ 8857 h 17703"/>
              <a:gd name="T76" fmla="*/ 384 w 3899"/>
              <a:gd name="T77" fmla="*/ 9770 h 17703"/>
              <a:gd name="T78" fmla="*/ 496 w 3899"/>
              <a:gd name="T79" fmla="*/ 9975 h 17703"/>
              <a:gd name="T80" fmla="*/ 634 w 3899"/>
              <a:gd name="T81" fmla="*/ 10171 h 17703"/>
              <a:gd name="T82" fmla="*/ 486 w 3899"/>
              <a:gd name="T83" fmla="*/ 10285 h 17703"/>
              <a:gd name="T84" fmla="*/ 336 w 3899"/>
              <a:gd name="T85" fmla="*/ 10072 h 17703"/>
              <a:gd name="T86" fmla="*/ 215 w 3899"/>
              <a:gd name="T87" fmla="*/ 9848 h 17703"/>
              <a:gd name="T88" fmla="*/ 313 w 3899"/>
              <a:gd name="T89" fmla="*/ 9599 h 17703"/>
              <a:gd name="T90" fmla="*/ 696 w 3899"/>
              <a:gd name="T91" fmla="*/ 10248 h 17703"/>
              <a:gd name="T92" fmla="*/ 3274 w 3899"/>
              <a:gd name="T93" fmla="*/ 13318 h 17703"/>
              <a:gd name="T94" fmla="*/ 3477 w 3899"/>
              <a:gd name="T95" fmla="*/ 13640 h 17703"/>
              <a:gd name="T96" fmla="*/ 3641 w 3899"/>
              <a:gd name="T97" fmla="*/ 13975 h 17703"/>
              <a:gd name="T98" fmla="*/ 3468 w 3899"/>
              <a:gd name="T99" fmla="*/ 14046 h 17703"/>
              <a:gd name="T100" fmla="*/ 3314 w 3899"/>
              <a:gd name="T101" fmla="*/ 13730 h 17703"/>
              <a:gd name="T102" fmla="*/ 3121 w 3899"/>
              <a:gd name="T103" fmla="*/ 13426 h 17703"/>
              <a:gd name="T104" fmla="*/ 3081 w 3899"/>
              <a:gd name="T105" fmla="*/ 13070 h 17703"/>
              <a:gd name="T106" fmla="*/ 3785 w 3899"/>
              <a:gd name="T107" fmla="*/ 14397 h 17703"/>
              <a:gd name="T108" fmla="*/ 3860 w 3899"/>
              <a:gd name="T109" fmla="*/ 14764 h 17703"/>
              <a:gd name="T110" fmla="*/ 3896 w 3899"/>
              <a:gd name="T111" fmla="*/ 15148 h 17703"/>
              <a:gd name="T112" fmla="*/ 3709 w 3899"/>
              <a:gd name="T113" fmla="*/ 15156 h 17703"/>
              <a:gd name="T114" fmla="*/ 3675 w 3899"/>
              <a:gd name="T115" fmla="*/ 14793 h 17703"/>
              <a:gd name="T116" fmla="*/ 3605 w 3899"/>
              <a:gd name="T117" fmla="*/ 14445 h 17703"/>
              <a:gd name="T118" fmla="*/ 3695 w 3899"/>
              <a:gd name="T119" fmla="*/ 14114 h 17703"/>
              <a:gd name="T120" fmla="*/ 3899 w 3899"/>
              <a:gd name="T121" fmla="*/ 15306 h 1770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9" h="17703">
                <a:moveTo>
                  <a:pt x="3899" y="0"/>
                </a:moveTo>
                <a:lnTo>
                  <a:pt x="3899" y="2397"/>
                </a:lnTo>
                <a:lnTo>
                  <a:pt x="3712" y="2397"/>
                </a:lnTo>
                <a:lnTo>
                  <a:pt x="3712" y="0"/>
                </a:lnTo>
                <a:lnTo>
                  <a:pt x="3899" y="0"/>
                </a:lnTo>
                <a:close/>
                <a:moveTo>
                  <a:pt x="3899" y="2397"/>
                </a:moveTo>
                <a:lnTo>
                  <a:pt x="3898" y="2476"/>
                </a:lnTo>
                <a:lnTo>
                  <a:pt x="3896" y="2555"/>
                </a:lnTo>
                <a:lnTo>
                  <a:pt x="3892" y="2632"/>
                </a:lnTo>
                <a:lnTo>
                  <a:pt x="3887" y="2710"/>
                </a:lnTo>
                <a:lnTo>
                  <a:pt x="3879" y="2787"/>
                </a:lnTo>
                <a:lnTo>
                  <a:pt x="3870" y="2862"/>
                </a:lnTo>
                <a:lnTo>
                  <a:pt x="3860" y="2939"/>
                </a:lnTo>
                <a:lnTo>
                  <a:pt x="3848" y="3013"/>
                </a:lnTo>
                <a:lnTo>
                  <a:pt x="3835" y="3087"/>
                </a:lnTo>
                <a:lnTo>
                  <a:pt x="3820" y="3161"/>
                </a:lnTo>
                <a:lnTo>
                  <a:pt x="3803" y="3234"/>
                </a:lnTo>
                <a:lnTo>
                  <a:pt x="3785" y="3306"/>
                </a:lnTo>
                <a:lnTo>
                  <a:pt x="3765" y="3378"/>
                </a:lnTo>
                <a:lnTo>
                  <a:pt x="3744" y="3449"/>
                </a:lnTo>
                <a:lnTo>
                  <a:pt x="3721" y="3520"/>
                </a:lnTo>
                <a:lnTo>
                  <a:pt x="3695" y="3589"/>
                </a:lnTo>
                <a:lnTo>
                  <a:pt x="3520" y="3526"/>
                </a:lnTo>
                <a:lnTo>
                  <a:pt x="3544" y="3460"/>
                </a:lnTo>
                <a:lnTo>
                  <a:pt x="3565" y="3393"/>
                </a:lnTo>
                <a:lnTo>
                  <a:pt x="3586" y="3326"/>
                </a:lnTo>
                <a:lnTo>
                  <a:pt x="3605" y="3258"/>
                </a:lnTo>
                <a:lnTo>
                  <a:pt x="3621" y="3190"/>
                </a:lnTo>
                <a:lnTo>
                  <a:pt x="3637" y="3121"/>
                </a:lnTo>
                <a:lnTo>
                  <a:pt x="3651" y="3052"/>
                </a:lnTo>
                <a:lnTo>
                  <a:pt x="3664" y="2981"/>
                </a:lnTo>
                <a:lnTo>
                  <a:pt x="3675" y="2910"/>
                </a:lnTo>
                <a:lnTo>
                  <a:pt x="3684" y="2839"/>
                </a:lnTo>
                <a:lnTo>
                  <a:pt x="3693" y="2767"/>
                </a:lnTo>
                <a:lnTo>
                  <a:pt x="3700" y="2694"/>
                </a:lnTo>
                <a:lnTo>
                  <a:pt x="3705" y="2620"/>
                </a:lnTo>
                <a:lnTo>
                  <a:pt x="3709" y="2547"/>
                </a:lnTo>
                <a:lnTo>
                  <a:pt x="3711" y="2472"/>
                </a:lnTo>
                <a:lnTo>
                  <a:pt x="3712" y="2397"/>
                </a:lnTo>
                <a:lnTo>
                  <a:pt x="3899" y="2397"/>
                </a:lnTo>
                <a:close/>
                <a:moveTo>
                  <a:pt x="3695" y="3589"/>
                </a:moveTo>
                <a:lnTo>
                  <a:pt x="3670" y="3659"/>
                </a:lnTo>
                <a:lnTo>
                  <a:pt x="3641" y="3728"/>
                </a:lnTo>
                <a:lnTo>
                  <a:pt x="3612" y="3796"/>
                </a:lnTo>
                <a:lnTo>
                  <a:pt x="3581" y="3864"/>
                </a:lnTo>
                <a:lnTo>
                  <a:pt x="3548" y="3931"/>
                </a:lnTo>
                <a:lnTo>
                  <a:pt x="3514" y="3998"/>
                </a:lnTo>
                <a:lnTo>
                  <a:pt x="3477" y="4063"/>
                </a:lnTo>
                <a:lnTo>
                  <a:pt x="3440" y="4129"/>
                </a:lnTo>
                <a:lnTo>
                  <a:pt x="3401" y="4193"/>
                </a:lnTo>
                <a:lnTo>
                  <a:pt x="3360" y="4258"/>
                </a:lnTo>
                <a:lnTo>
                  <a:pt x="3318" y="4322"/>
                </a:lnTo>
                <a:lnTo>
                  <a:pt x="3274" y="4385"/>
                </a:lnTo>
                <a:lnTo>
                  <a:pt x="3227" y="4448"/>
                </a:lnTo>
                <a:lnTo>
                  <a:pt x="3181" y="4510"/>
                </a:lnTo>
                <a:lnTo>
                  <a:pt x="3131" y="4572"/>
                </a:lnTo>
                <a:lnTo>
                  <a:pt x="3081" y="4633"/>
                </a:lnTo>
                <a:lnTo>
                  <a:pt x="2938" y="4512"/>
                </a:lnTo>
                <a:lnTo>
                  <a:pt x="2986" y="4455"/>
                </a:lnTo>
                <a:lnTo>
                  <a:pt x="3032" y="4396"/>
                </a:lnTo>
                <a:lnTo>
                  <a:pt x="3078" y="4336"/>
                </a:lnTo>
                <a:lnTo>
                  <a:pt x="3121" y="4277"/>
                </a:lnTo>
                <a:lnTo>
                  <a:pt x="3163" y="4218"/>
                </a:lnTo>
                <a:lnTo>
                  <a:pt x="3203" y="4157"/>
                </a:lnTo>
                <a:lnTo>
                  <a:pt x="3241" y="4096"/>
                </a:lnTo>
                <a:lnTo>
                  <a:pt x="3278" y="4035"/>
                </a:lnTo>
                <a:lnTo>
                  <a:pt x="3314" y="3973"/>
                </a:lnTo>
                <a:lnTo>
                  <a:pt x="3348" y="3910"/>
                </a:lnTo>
                <a:lnTo>
                  <a:pt x="3381" y="3848"/>
                </a:lnTo>
                <a:lnTo>
                  <a:pt x="3412" y="3784"/>
                </a:lnTo>
                <a:lnTo>
                  <a:pt x="3441" y="3721"/>
                </a:lnTo>
                <a:lnTo>
                  <a:pt x="3468" y="3657"/>
                </a:lnTo>
                <a:lnTo>
                  <a:pt x="3495" y="3591"/>
                </a:lnTo>
                <a:lnTo>
                  <a:pt x="3520" y="3526"/>
                </a:lnTo>
                <a:lnTo>
                  <a:pt x="3695" y="3589"/>
                </a:lnTo>
                <a:close/>
                <a:moveTo>
                  <a:pt x="3081" y="4633"/>
                </a:moveTo>
                <a:lnTo>
                  <a:pt x="696" y="7455"/>
                </a:lnTo>
                <a:lnTo>
                  <a:pt x="553" y="7335"/>
                </a:lnTo>
                <a:lnTo>
                  <a:pt x="2938" y="4512"/>
                </a:lnTo>
                <a:lnTo>
                  <a:pt x="3081" y="4633"/>
                </a:lnTo>
                <a:close/>
                <a:moveTo>
                  <a:pt x="696" y="7455"/>
                </a:moveTo>
                <a:lnTo>
                  <a:pt x="664" y="7494"/>
                </a:lnTo>
                <a:lnTo>
                  <a:pt x="634" y="7532"/>
                </a:lnTo>
                <a:lnTo>
                  <a:pt x="604" y="7570"/>
                </a:lnTo>
                <a:lnTo>
                  <a:pt x="576" y="7610"/>
                </a:lnTo>
                <a:lnTo>
                  <a:pt x="548" y="7649"/>
                </a:lnTo>
                <a:lnTo>
                  <a:pt x="521" y="7689"/>
                </a:lnTo>
                <a:lnTo>
                  <a:pt x="496" y="7728"/>
                </a:lnTo>
                <a:lnTo>
                  <a:pt x="472" y="7769"/>
                </a:lnTo>
                <a:lnTo>
                  <a:pt x="448" y="7809"/>
                </a:lnTo>
                <a:lnTo>
                  <a:pt x="426" y="7850"/>
                </a:lnTo>
                <a:lnTo>
                  <a:pt x="405" y="7892"/>
                </a:lnTo>
                <a:lnTo>
                  <a:pt x="384" y="7933"/>
                </a:lnTo>
                <a:lnTo>
                  <a:pt x="365" y="7975"/>
                </a:lnTo>
                <a:lnTo>
                  <a:pt x="346" y="8017"/>
                </a:lnTo>
                <a:lnTo>
                  <a:pt x="330" y="8060"/>
                </a:lnTo>
                <a:lnTo>
                  <a:pt x="313" y="8104"/>
                </a:lnTo>
                <a:lnTo>
                  <a:pt x="137" y="8039"/>
                </a:lnTo>
                <a:lnTo>
                  <a:pt x="155" y="7993"/>
                </a:lnTo>
                <a:lnTo>
                  <a:pt x="174" y="7946"/>
                </a:lnTo>
                <a:lnTo>
                  <a:pt x="194" y="7900"/>
                </a:lnTo>
                <a:lnTo>
                  <a:pt x="215" y="7855"/>
                </a:lnTo>
                <a:lnTo>
                  <a:pt x="237" y="7809"/>
                </a:lnTo>
                <a:lnTo>
                  <a:pt x="260" y="7764"/>
                </a:lnTo>
                <a:lnTo>
                  <a:pt x="284" y="7720"/>
                </a:lnTo>
                <a:lnTo>
                  <a:pt x="310" y="7675"/>
                </a:lnTo>
                <a:lnTo>
                  <a:pt x="336" y="7631"/>
                </a:lnTo>
                <a:lnTo>
                  <a:pt x="364" y="7588"/>
                </a:lnTo>
                <a:lnTo>
                  <a:pt x="393" y="7545"/>
                </a:lnTo>
                <a:lnTo>
                  <a:pt x="423" y="7502"/>
                </a:lnTo>
                <a:lnTo>
                  <a:pt x="454" y="7460"/>
                </a:lnTo>
                <a:lnTo>
                  <a:pt x="486" y="7418"/>
                </a:lnTo>
                <a:lnTo>
                  <a:pt x="519" y="7376"/>
                </a:lnTo>
                <a:lnTo>
                  <a:pt x="553" y="7335"/>
                </a:lnTo>
                <a:lnTo>
                  <a:pt x="696" y="7455"/>
                </a:lnTo>
                <a:close/>
                <a:moveTo>
                  <a:pt x="313" y="8104"/>
                </a:moveTo>
                <a:lnTo>
                  <a:pt x="298" y="8147"/>
                </a:lnTo>
                <a:lnTo>
                  <a:pt x="283" y="8190"/>
                </a:lnTo>
                <a:lnTo>
                  <a:pt x="270" y="8234"/>
                </a:lnTo>
                <a:lnTo>
                  <a:pt x="258" y="8279"/>
                </a:lnTo>
                <a:lnTo>
                  <a:pt x="247" y="8324"/>
                </a:lnTo>
                <a:lnTo>
                  <a:pt x="237" y="8369"/>
                </a:lnTo>
                <a:lnTo>
                  <a:pt x="227" y="8414"/>
                </a:lnTo>
                <a:lnTo>
                  <a:pt x="219" y="8461"/>
                </a:lnTo>
                <a:lnTo>
                  <a:pt x="211" y="8507"/>
                </a:lnTo>
                <a:lnTo>
                  <a:pt x="205" y="8555"/>
                </a:lnTo>
                <a:lnTo>
                  <a:pt x="199" y="8603"/>
                </a:lnTo>
                <a:lnTo>
                  <a:pt x="195" y="8650"/>
                </a:lnTo>
                <a:lnTo>
                  <a:pt x="191" y="8698"/>
                </a:lnTo>
                <a:lnTo>
                  <a:pt x="189" y="8746"/>
                </a:lnTo>
                <a:lnTo>
                  <a:pt x="188" y="8796"/>
                </a:lnTo>
                <a:lnTo>
                  <a:pt x="187" y="8846"/>
                </a:lnTo>
                <a:lnTo>
                  <a:pt x="0" y="8846"/>
                </a:lnTo>
                <a:lnTo>
                  <a:pt x="0" y="8792"/>
                </a:lnTo>
                <a:lnTo>
                  <a:pt x="2" y="8739"/>
                </a:lnTo>
                <a:lnTo>
                  <a:pt x="4" y="8687"/>
                </a:lnTo>
                <a:lnTo>
                  <a:pt x="9" y="8634"/>
                </a:lnTo>
                <a:lnTo>
                  <a:pt x="13" y="8583"/>
                </a:lnTo>
                <a:lnTo>
                  <a:pt x="19" y="8531"/>
                </a:lnTo>
                <a:lnTo>
                  <a:pt x="26" y="8480"/>
                </a:lnTo>
                <a:lnTo>
                  <a:pt x="34" y="8429"/>
                </a:lnTo>
                <a:lnTo>
                  <a:pt x="43" y="8379"/>
                </a:lnTo>
                <a:lnTo>
                  <a:pt x="53" y="8329"/>
                </a:lnTo>
                <a:lnTo>
                  <a:pt x="65" y="8281"/>
                </a:lnTo>
                <a:lnTo>
                  <a:pt x="77" y="8231"/>
                </a:lnTo>
                <a:lnTo>
                  <a:pt x="91" y="8183"/>
                </a:lnTo>
                <a:lnTo>
                  <a:pt x="105" y="8135"/>
                </a:lnTo>
                <a:lnTo>
                  <a:pt x="121" y="8087"/>
                </a:lnTo>
                <a:lnTo>
                  <a:pt x="137" y="8039"/>
                </a:lnTo>
                <a:lnTo>
                  <a:pt x="313" y="8104"/>
                </a:lnTo>
                <a:close/>
                <a:moveTo>
                  <a:pt x="187" y="8846"/>
                </a:moveTo>
                <a:lnTo>
                  <a:pt x="187" y="8857"/>
                </a:lnTo>
                <a:lnTo>
                  <a:pt x="0" y="8857"/>
                </a:lnTo>
                <a:lnTo>
                  <a:pt x="0" y="8846"/>
                </a:lnTo>
                <a:lnTo>
                  <a:pt x="187" y="8846"/>
                </a:lnTo>
                <a:close/>
                <a:moveTo>
                  <a:pt x="187" y="8857"/>
                </a:moveTo>
                <a:lnTo>
                  <a:pt x="188" y="8907"/>
                </a:lnTo>
                <a:lnTo>
                  <a:pt x="189" y="8957"/>
                </a:lnTo>
                <a:lnTo>
                  <a:pt x="191" y="9005"/>
                </a:lnTo>
                <a:lnTo>
                  <a:pt x="195" y="9053"/>
                </a:lnTo>
                <a:lnTo>
                  <a:pt x="199" y="9102"/>
                </a:lnTo>
                <a:lnTo>
                  <a:pt x="205" y="9148"/>
                </a:lnTo>
                <a:lnTo>
                  <a:pt x="211" y="9196"/>
                </a:lnTo>
                <a:lnTo>
                  <a:pt x="219" y="9242"/>
                </a:lnTo>
                <a:lnTo>
                  <a:pt x="227" y="9289"/>
                </a:lnTo>
                <a:lnTo>
                  <a:pt x="237" y="9334"/>
                </a:lnTo>
                <a:lnTo>
                  <a:pt x="247" y="9379"/>
                </a:lnTo>
                <a:lnTo>
                  <a:pt x="258" y="9425"/>
                </a:lnTo>
                <a:lnTo>
                  <a:pt x="270" y="9469"/>
                </a:lnTo>
                <a:lnTo>
                  <a:pt x="283" y="9513"/>
                </a:lnTo>
                <a:lnTo>
                  <a:pt x="298" y="9556"/>
                </a:lnTo>
                <a:lnTo>
                  <a:pt x="313" y="9599"/>
                </a:lnTo>
                <a:lnTo>
                  <a:pt x="137" y="9664"/>
                </a:lnTo>
                <a:lnTo>
                  <a:pt x="121" y="9616"/>
                </a:lnTo>
                <a:lnTo>
                  <a:pt x="105" y="9568"/>
                </a:lnTo>
                <a:lnTo>
                  <a:pt x="91" y="9520"/>
                </a:lnTo>
                <a:lnTo>
                  <a:pt x="77" y="9472"/>
                </a:lnTo>
                <a:lnTo>
                  <a:pt x="65" y="9422"/>
                </a:lnTo>
                <a:lnTo>
                  <a:pt x="53" y="9374"/>
                </a:lnTo>
                <a:lnTo>
                  <a:pt x="43" y="9324"/>
                </a:lnTo>
                <a:lnTo>
                  <a:pt x="34" y="9274"/>
                </a:lnTo>
                <a:lnTo>
                  <a:pt x="26" y="9223"/>
                </a:lnTo>
                <a:lnTo>
                  <a:pt x="19" y="9172"/>
                </a:lnTo>
                <a:lnTo>
                  <a:pt x="13" y="9120"/>
                </a:lnTo>
                <a:lnTo>
                  <a:pt x="9" y="9069"/>
                </a:lnTo>
                <a:lnTo>
                  <a:pt x="4" y="9016"/>
                </a:lnTo>
                <a:lnTo>
                  <a:pt x="2" y="8964"/>
                </a:lnTo>
                <a:lnTo>
                  <a:pt x="0" y="8911"/>
                </a:lnTo>
                <a:lnTo>
                  <a:pt x="0" y="8857"/>
                </a:lnTo>
                <a:lnTo>
                  <a:pt x="187" y="8857"/>
                </a:lnTo>
                <a:close/>
                <a:moveTo>
                  <a:pt x="313" y="9599"/>
                </a:moveTo>
                <a:lnTo>
                  <a:pt x="330" y="9643"/>
                </a:lnTo>
                <a:lnTo>
                  <a:pt x="346" y="9686"/>
                </a:lnTo>
                <a:lnTo>
                  <a:pt x="365" y="9728"/>
                </a:lnTo>
                <a:lnTo>
                  <a:pt x="384" y="9770"/>
                </a:lnTo>
                <a:lnTo>
                  <a:pt x="405" y="9811"/>
                </a:lnTo>
                <a:lnTo>
                  <a:pt x="426" y="9853"/>
                </a:lnTo>
                <a:lnTo>
                  <a:pt x="448" y="9894"/>
                </a:lnTo>
                <a:lnTo>
                  <a:pt x="472" y="9934"/>
                </a:lnTo>
                <a:lnTo>
                  <a:pt x="496" y="9975"/>
                </a:lnTo>
                <a:lnTo>
                  <a:pt x="521" y="10014"/>
                </a:lnTo>
                <a:lnTo>
                  <a:pt x="548" y="10054"/>
                </a:lnTo>
                <a:lnTo>
                  <a:pt x="576" y="10093"/>
                </a:lnTo>
                <a:lnTo>
                  <a:pt x="604" y="10133"/>
                </a:lnTo>
                <a:lnTo>
                  <a:pt x="634" y="10171"/>
                </a:lnTo>
                <a:lnTo>
                  <a:pt x="664" y="10209"/>
                </a:lnTo>
                <a:lnTo>
                  <a:pt x="696" y="10248"/>
                </a:lnTo>
                <a:lnTo>
                  <a:pt x="553" y="10368"/>
                </a:lnTo>
                <a:lnTo>
                  <a:pt x="519" y="10327"/>
                </a:lnTo>
                <a:lnTo>
                  <a:pt x="486" y="10285"/>
                </a:lnTo>
                <a:lnTo>
                  <a:pt x="454" y="10243"/>
                </a:lnTo>
                <a:lnTo>
                  <a:pt x="423" y="10201"/>
                </a:lnTo>
                <a:lnTo>
                  <a:pt x="393" y="10158"/>
                </a:lnTo>
                <a:lnTo>
                  <a:pt x="364" y="10115"/>
                </a:lnTo>
                <a:lnTo>
                  <a:pt x="336" y="10072"/>
                </a:lnTo>
                <a:lnTo>
                  <a:pt x="310" y="10028"/>
                </a:lnTo>
                <a:lnTo>
                  <a:pt x="284" y="9983"/>
                </a:lnTo>
                <a:lnTo>
                  <a:pt x="260" y="9939"/>
                </a:lnTo>
                <a:lnTo>
                  <a:pt x="237" y="9894"/>
                </a:lnTo>
                <a:lnTo>
                  <a:pt x="215" y="9848"/>
                </a:lnTo>
                <a:lnTo>
                  <a:pt x="194" y="9803"/>
                </a:lnTo>
                <a:lnTo>
                  <a:pt x="174" y="9757"/>
                </a:lnTo>
                <a:lnTo>
                  <a:pt x="155" y="9710"/>
                </a:lnTo>
                <a:lnTo>
                  <a:pt x="137" y="9664"/>
                </a:lnTo>
                <a:lnTo>
                  <a:pt x="313" y="9599"/>
                </a:lnTo>
                <a:close/>
                <a:moveTo>
                  <a:pt x="696" y="10248"/>
                </a:moveTo>
                <a:lnTo>
                  <a:pt x="3081" y="13070"/>
                </a:lnTo>
                <a:lnTo>
                  <a:pt x="2938" y="13191"/>
                </a:lnTo>
                <a:lnTo>
                  <a:pt x="553" y="10368"/>
                </a:lnTo>
                <a:lnTo>
                  <a:pt x="696" y="10248"/>
                </a:lnTo>
                <a:close/>
                <a:moveTo>
                  <a:pt x="3081" y="13070"/>
                </a:moveTo>
                <a:lnTo>
                  <a:pt x="3131" y="13131"/>
                </a:lnTo>
                <a:lnTo>
                  <a:pt x="3181" y="13193"/>
                </a:lnTo>
                <a:lnTo>
                  <a:pt x="3227" y="13255"/>
                </a:lnTo>
                <a:lnTo>
                  <a:pt x="3274" y="13318"/>
                </a:lnTo>
                <a:lnTo>
                  <a:pt x="3318" y="13381"/>
                </a:lnTo>
                <a:lnTo>
                  <a:pt x="3360" y="13445"/>
                </a:lnTo>
                <a:lnTo>
                  <a:pt x="3401" y="13510"/>
                </a:lnTo>
                <a:lnTo>
                  <a:pt x="3440" y="13574"/>
                </a:lnTo>
                <a:lnTo>
                  <a:pt x="3477" y="13640"/>
                </a:lnTo>
                <a:lnTo>
                  <a:pt x="3514" y="13705"/>
                </a:lnTo>
                <a:lnTo>
                  <a:pt x="3548" y="13772"/>
                </a:lnTo>
                <a:lnTo>
                  <a:pt x="3581" y="13839"/>
                </a:lnTo>
                <a:lnTo>
                  <a:pt x="3612" y="13907"/>
                </a:lnTo>
                <a:lnTo>
                  <a:pt x="3641" y="13975"/>
                </a:lnTo>
                <a:lnTo>
                  <a:pt x="3670" y="14044"/>
                </a:lnTo>
                <a:lnTo>
                  <a:pt x="3695" y="14114"/>
                </a:lnTo>
                <a:lnTo>
                  <a:pt x="3520" y="14177"/>
                </a:lnTo>
                <a:lnTo>
                  <a:pt x="3495" y="14112"/>
                </a:lnTo>
                <a:lnTo>
                  <a:pt x="3468" y="14046"/>
                </a:lnTo>
                <a:lnTo>
                  <a:pt x="3441" y="13982"/>
                </a:lnTo>
                <a:lnTo>
                  <a:pt x="3412" y="13919"/>
                </a:lnTo>
                <a:lnTo>
                  <a:pt x="3381" y="13855"/>
                </a:lnTo>
                <a:lnTo>
                  <a:pt x="3348" y="13793"/>
                </a:lnTo>
                <a:lnTo>
                  <a:pt x="3314" y="13730"/>
                </a:lnTo>
                <a:lnTo>
                  <a:pt x="3278" y="13668"/>
                </a:lnTo>
                <a:lnTo>
                  <a:pt x="3241" y="13607"/>
                </a:lnTo>
                <a:lnTo>
                  <a:pt x="3203" y="13546"/>
                </a:lnTo>
                <a:lnTo>
                  <a:pt x="3163" y="13485"/>
                </a:lnTo>
                <a:lnTo>
                  <a:pt x="3121" y="13426"/>
                </a:lnTo>
                <a:lnTo>
                  <a:pt x="3078" y="13367"/>
                </a:lnTo>
                <a:lnTo>
                  <a:pt x="3032" y="13307"/>
                </a:lnTo>
                <a:lnTo>
                  <a:pt x="2986" y="13248"/>
                </a:lnTo>
                <a:lnTo>
                  <a:pt x="2938" y="13191"/>
                </a:lnTo>
                <a:lnTo>
                  <a:pt x="3081" y="13070"/>
                </a:lnTo>
                <a:close/>
                <a:moveTo>
                  <a:pt x="3695" y="14114"/>
                </a:moveTo>
                <a:lnTo>
                  <a:pt x="3721" y="14183"/>
                </a:lnTo>
                <a:lnTo>
                  <a:pt x="3744" y="14254"/>
                </a:lnTo>
                <a:lnTo>
                  <a:pt x="3765" y="14325"/>
                </a:lnTo>
                <a:lnTo>
                  <a:pt x="3785" y="14397"/>
                </a:lnTo>
                <a:lnTo>
                  <a:pt x="3803" y="14469"/>
                </a:lnTo>
                <a:lnTo>
                  <a:pt x="3820" y="14542"/>
                </a:lnTo>
                <a:lnTo>
                  <a:pt x="3835" y="14616"/>
                </a:lnTo>
                <a:lnTo>
                  <a:pt x="3848" y="14690"/>
                </a:lnTo>
                <a:lnTo>
                  <a:pt x="3860" y="14764"/>
                </a:lnTo>
                <a:lnTo>
                  <a:pt x="3870" y="14841"/>
                </a:lnTo>
                <a:lnTo>
                  <a:pt x="3879" y="14916"/>
                </a:lnTo>
                <a:lnTo>
                  <a:pt x="3887" y="14993"/>
                </a:lnTo>
                <a:lnTo>
                  <a:pt x="3892" y="15071"/>
                </a:lnTo>
                <a:lnTo>
                  <a:pt x="3896" y="15148"/>
                </a:lnTo>
                <a:lnTo>
                  <a:pt x="3898" y="15227"/>
                </a:lnTo>
                <a:lnTo>
                  <a:pt x="3899" y="15306"/>
                </a:lnTo>
                <a:lnTo>
                  <a:pt x="3712" y="15306"/>
                </a:lnTo>
                <a:lnTo>
                  <a:pt x="3711" y="15231"/>
                </a:lnTo>
                <a:lnTo>
                  <a:pt x="3709" y="15156"/>
                </a:lnTo>
                <a:lnTo>
                  <a:pt x="3705" y="15082"/>
                </a:lnTo>
                <a:lnTo>
                  <a:pt x="3700" y="15009"/>
                </a:lnTo>
                <a:lnTo>
                  <a:pt x="3693" y="14936"/>
                </a:lnTo>
                <a:lnTo>
                  <a:pt x="3684" y="14864"/>
                </a:lnTo>
                <a:lnTo>
                  <a:pt x="3675" y="14793"/>
                </a:lnTo>
                <a:lnTo>
                  <a:pt x="3664" y="14722"/>
                </a:lnTo>
                <a:lnTo>
                  <a:pt x="3651" y="14651"/>
                </a:lnTo>
                <a:lnTo>
                  <a:pt x="3637" y="14582"/>
                </a:lnTo>
                <a:lnTo>
                  <a:pt x="3621" y="14513"/>
                </a:lnTo>
                <a:lnTo>
                  <a:pt x="3605" y="14445"/>
                </a:lnTo>
                <a:lnTo>
                  <a:pt x="3586" y="14377"/>
                </a:lnTo>
                <a:lnTo>
                  <a:pt x="3565" y="14310"/>
                </a:lnTo>
                <a:lnTo>
                  <a:pt x="3544" y="14243"/>
                </a:lnTo>
                <a:lnTo>
                  <a:pt x="3520" y="14177"/>
                </a:lnTo>
                <a:lnTo>
                  <a:pt x="3695" y="14114"/>
                </a:lnTo>
                <a:close/>
                <a:moveTo>
                  <a:pt x="3899" y="15306"/>
                </a:moveTo>
                <a:lnTo>
                  <a:pt x="3899" y="17703"/>
                </a:lnTo>
                <a:lnTo>
                  <a:pt x="3712" y="17703"/>
                </a:lnTo>
                <a:lnTo>
                  <a:pt x="3712" y="15306"/>
                </a:lnTo>
                <a:lnTo>
                  <a:pt x="3899" y="15306"/>
                </a:lnTo>
                <a:close/>
              </a:path>
            </a:pathLst>
          </a:custGeom>
          <a:solidFill>
            <a:srgbClr val="CA453C"/>
          </a:solidFill>
          <a:ln>
            <a:solidFill>
              <a:srgbClr val="CA453C"/>
            </a:solidFill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1875578" y="2616813"/>
            <a:ext cx="1025922" cy="76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>
                <a:solidFill>
                  <a:srgbClr val="000000">
                    <a:lumMod val="75000"/>
                    <a:lumOff val="25000"/>
                  </a:srgb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思源黑体 CN Regular" panose="020b0500000000000000" pitchFamily="34" charset="-122"/>
              </a:rPr>
              <a:t>单击添加</a:t>
            </a:r>
            <a:endParaRPr lang="en-US" altLang="zh-CN" sz="2000">
              <a:solidFill>
                <a:srgbClr val="000000">
                  <a:lumMod val="75000"/>
                  <a:lumOff val="25000"/>
                </a:srgb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思源黑体 CN Regular" panose="020b0500000000000000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000">
                <a:solidFill>
                  <a:srgbClr val="000000">
                    <a:lumMod val="75000"/>
                    <a:lumOff val="25000"/>
                  </a:srgb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思源黑体 CN Regular" panose="020b0500000000000000" pitchFamily="34" charset="-122"/>
              </a:rPr>
              <a:t>您的标题</a:t>
            </a:r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4424262" y="2314572"/>
            <a:ext cx="719813" cy="719813"/>
          </a:xfrm>
          <a:prstGeom prst="ellipse">
            <a:avLst/>
          </a:prstGeom>
          <a:solidFill>
            <a:srgbClr val="CA453C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181183" y="2583097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81181" y="2163075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51" name="椭圆 50"/>
          <p:cNvSpPr>
            <a:spLocks noChangeAspect="1"/>
          </p:cNvSpPr>
          <p:nvPr/>
        </p:nvSpPr>
        <p:spPr>
          <a:xfrm>
            <a:off x="4424262" y="3593402"/>
            <a:ext cx="719813" cy="719813"/>
          </a:xfrm>
          <a:prstGeom prst="ellipse">
            <a:avLst/>
          </a:prstGeom>
          <a:solidFill>
            <a:srgbClr val="1B4872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81183" y="3861927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181181" y="3441905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4424262" y="4872231"/>
            <a:ext cx="719813" cy="719813"/>
          </a:xfrm>
          <a:prstGeom prst="ellipse">
            <a:avLst/>
          </a:prstGeom>
          <a:solidFill>
            <a:srgbClr val="CA453C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81183" y="5140756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181181" y="4720734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57" name="椭圆 56"/>
          <p:cNvSpPr>
            <a:spLocks noChangeAspect="1"/>
          </p:cNvSpPr>
          <p:nvPr/>
        </p:nvSpPr>
        <p:spPr>
          <a:xfrm>
            <a:off x="7928165" y="2314572"/>
            <a:ext cx="719813" cy="719813"/>
          </a:xfrm>
          <a:prstGeom prst="ellipse">
            <a:avLst/>
          </a:prstGeom>
          <a:solidFill>
            <a:srgbClr val="1B4872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685085" y="2583097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85084" y="2163075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7928165" y="3593402"/>
            <a:ext cx="719813" cy="719813"/>
          </a:xfrm>
          <a:prstGeom prst="ellipse">
            <a:avLst/>
          </a:prstGeom>
          <a:solidFill>
            <a:srgbClr val="CA453C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685085" y="3861927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5084" y="3441905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7928165" y="4872231"/>
            <a:ext cx="719813" cy="719813"/>
          </a:xfrm>
          <a:prstGeom prst="ellipse">
            <a:avLst/>
          </a:prstGeom>
          <a:solidFill>
            <a:srgbClr val="1B4872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685085" y="5140756"/>
            <a:ext cx="25076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1400" kern="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 and let your memory impact your heart like a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685084" y="4720734"/>
            <a:ext cx="2507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  <a:sym typeface="思源黑体 CN Regular" panose="020b0500000000000000" pitchFamily="34" charset="-122"/>
              </a:rPr>
              <a:t>添加您的标题</a:t>
            </a:r>
          </a:p>
        </p:txBody>
      </p:sp>
      <p:sp>
        <p:nvSpPr>
          <p:cNvPr id="66" name="Freeform 76"/>
          <p:cNvSpPr>
            <a:spLocks noChangeAspect="1" noEditPoints="1"/>
          </p:cNvSpPr>
          <p:nvPr/>
        </p:nvSpPr>
        <p:spPr bwMode="auto">
          <a:xfrm>
            <a:off x="4602447" y="2464983"/>
            <a:ext cx="363443" cy="418991"/>
          </a:xfrm>
          <a:custGeom>
            <a:gdLst>
              <a:gd name="T0" fmla="*/ 188 w 1003"/>
              <a:gd name="T1" fmla="*/ 436 h 1155"/>
              <a:gd name="T2" fmla="*/ 0 w 1003"/>
              <a:gd name="T3" fmla="*/ 630 h 1155"/>
              <a:gd name="T4" fmla="*/ 0 w 1003"/>
              <a:gd name="T5" fmla="*/ 933 h 1155"/>
              <a:gd name="T6" fmla="*/ 188 w 1003"/>
              <a:gd name="T7" fmla="*/ 1121 h 1155"/>
              <a:gd name="T8" fmla="*/ 126 w 1003"/>
              <a:gd name="T9" fmla="*/ 980 h 1155"/>
              <a:gd name="T10" fmla="*/ 126 w 1003"/>
              <a:gd name="T11" fmla="*/ 583 h 1155"/>
              <a:gd name="T12" fmla="*/ 188 w 1003"/>
              <a:gd name="T13" fmla="*/ 436 h 1155"/>
              <a:gd name="T14" fmla="*/ 731 w 1003"/>
              <a:gd name="T15" fmla="*/ 430 h 1155"/>
              <a:gd name="T16" fmla="*/ 819 w 1003"/>
              <a:gd name="T17" fmla="*/ 38 h 1155"/>
              <a:gd name="T18" fmla="*/ 529 w 1003"/>
              <a:gd name="T19" fmla="*/ 325 h 1155"/>
              <a:gd name="T20" fmla="*/ 251 w 1003"/>
              <a:gd name="T21" fmla="*/ 566 h 1155"/>
              <a:gd name="T22" fmla="*/ 251 w 1003"/>
              <a:gd name="T23" fmla="*/ 992 h 1155"/>
              <a:gd name="T24" fmla="*/ 794 w 1003"/>
              <a:gd name="T25" fmla="*/ 1155 h 1155"/>
              <a:gd name="T26" fmla="*/ 1003 w 1003"/>
              <a:gd name="T27" fmla="*/ 536 h 1155"/>
              <a:gd name="T28" fmla="*/ 731 w 1003"/>
              <a:gd name="T29" fmla="*/ 430 h 11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03" h="1155">
                <a:moveTo>
                  <a:pt x="188" y="436"/>
                </a:moveTo>
                <a:cubicBezTo>
                  <a:pt x="148" y="436"/>
                  <a:pt x="0" y="461"/>
                  <a:pt x="0" y="630"/>
                </a:cubicBezTo>
                <a:lnTo>
                  <a:pt x="0" y="933"/>
                </a:lnTo>
                <a:cubicBezTo>
                  <a:pt x="0" y="1102"/>
                  <a:pt x="148" y="1121"/>
                  <a:pt x="188" y="1121"/>
                </a:cubicBezTo>
                <a:cubicBezTo>
                  <a:pt x="229" y="1121"/>
                  <a:pt x="126" y="1086"/>
                  <a:pt x="126" y="980"/>
                </a:cubicBezTo>
                <a:lnTo>
                  <a:pt x="126" y="583"/>
                </a:lnTo>
                <a:cubicBezTo>
                  <a:pt x="126" y="473"/>
                  <a:pt x="229" y="436"/>
                  <a:pt x="188" y="436"/>
                </a:cubicBezTo>
                <a:close/>
                <a:moveTo>
                  <a:pt x="731" y="430"/>
                </a:moveTo>
                <a:cubicBezTo>
                  <a:pt x="723" y="408"/>
                  <a:pt x="953" y="204"/>
                  <a:pt x="819" y="38"/>
                </a:cubicBezTo>
                <a:cubicBezTo>
                  <a:pt x="787" y="0"/>
                  <a:pt x="680" y="223"/>
                  <a:pt x="529" y="325"/>
                </a:cubicBezTo>
                <a:cubicBezTo>
                  <a:pt x="446" y="381"/>
                  <a:pt x="251" y="500"/>
                  <a:pt x="251" y="566"/>
                </a:cubicBezTo>
                <a:lnTo>
                  <a:pt x="251" y="992"/>
                </a:lnTo>
                <a:cubicBezTo>
                  <a:pt x="251" y="1071"/>
                  <a:pt x="560" y="1155"/>
                  <a:pt x="794" y="1155"/>
                </a:cubicBezTo>
                <a:cubicBezTo>
                  <a:pt x="879" y="1155"/>
                  <a:pt x="1003" y="621"/>
                  <a:pt x="1003" y="536"/>
                </a:cubicBezTo>
                <a:cubicBezTo>
                  <a:pt x="1003" y="451"/>
                  <a:pt x="739" y="453"/>
                  <a:pt x="731" y="4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7" name="Freeform 97"/>
          <p:cNvSpPr>
            <a:spLocks noChangeAspect="1" noEditPoints="1"/>
          </p:cNvSpPr>
          <p:nvPr/>
        </p:nvSpPr>
        <p:spPr bwMode="auto">
          <a:xfrm>
            <a:off x="8107143" y="5052005"/>
            <a:ext cx="361856" cy="360269"/>
          </a:xfrm>
          <a:custGeom>
            <a:gdLst>
              <a:gd name="T0" fmla="*/ 881 w 999"/>
              <a:gd name="T1" fmla="*/ 830 h 990"/>
              <a:gd name="T2" fmla="*/ 845 w 999"/>
              <a:gd name="T3" fmla="*/ 830 h 990"/>
              <a:gd name="T4" fmla="*/ 660 w 999"/>
              <a:gd name="T5" fmla="*/ 646 h 990"/>
              <a:gd name="T6" fmla="*/ 660 w 999"/>
              <a:gd name="T7" fmla="*/ 611 h 990"/>
              <a:gd name="T8" fmla="*/ 697 w 999"/>
              <a:gd name="T9" fmla="*/ 611 h 990"/>
              <a:gd name="T10" fmla="*/ 881 w 999"/>
              <a:gd name="T11" fmla="*/ 794 h 990"/>
              <a:gd name="T12" fmla="*/ 881 w 999"/>
              <a:gd name="T13" fmla="*/ 830 h 990"/>
              <a:gd name="T14" fmla="*/ 799 w 999"/>
              <a:gd name="T15" fmla="*/ 911 h 990"/>
              <a:gd name="T16" fmla="*/ 764 w 999"/>
              <a:gd name="T17" fmla="*/ 911 h 990"/>
              <a:gd name="T18" fmla="*/ 580 w 999"/>
              <a:gd name="T19" fmla="*/ 727 h 990"/>
              <a:gd name="T20" fmla="*/ 580 w 999"/>
              <a:gd name="T21" fmla="*/ 691 h 990"/>
              <a:gd name="T22" fmla="*/ 615 w 999"/>
              <a:gd name="T23" fmla="*/ 691 h 990"/>
              <a:gd name="T24" fmla="*/ 799 w 999"/>
              <a:gd name="T25" fmla="*/ 875 h 990"/>
              <a:gd name="T26" fmla="*/ 799 w 999"/>
              <a:gd name="T27" fmla="*/ 911 h 990"/>
              <a:gd name="T28" fmla="*/ 701 w 999"/>
              <a:gd name="T29" fmla="*/ 540 h 990"/>
              <a:gd name="T30" fmla="*/ 494 w 999"/>
              <a:gd name="T31" fmla="*/ 720 h 990"/>
              <a:gd name="T32" fmla="*/ 720 w 999"/>
              <a:gd name="T33" fmla="*/ 951 h 990"/>
              <a:gd name="T34" fmla="*/ 862 w 999"/>
              <a:gd name="T35" fmla="*/ 951 h 990"/>
              <a:gd name="T36" fmla="*/ 920 w 999"/>
              <a:gd name="T37" fmla="*/ 894 h 990"/>
              <a:gd name="T38" fmla="*/ 920 w 999"/>
              <a:gd name="T39" fmla="*/ 750 h 990"/>
              <a:gd name="T40" fmla="*/ 701 w 999"/>
              <a:gd name="T41" fmla="*/ 540 h 990"/>
              <a:gd name="T42" fmla="*/ 237 w 999"/>
              <a:gd name="T43" fmla="*/ 308 h 990"/>
              <a:gd name="T44" fmla="*/ 386 w 999"/>
              <a:gd name="T45" fmla="*/ 461 h 990"/>
              <a:gd name="T46" fmla="*/ 457 w 999"/>
              <a:gd name="T47" fmla="*/ 389 h 990"/>
              <a:gd name="T48" fmla="*/ 309 w 999"/>
              <a:gd name="T49" fmla="*/ 237 h 990"/>
              <a:gd name="T50" fmla="*/ 344 w 999"/>
              <a:gd name="T51" fmla="*/ 201 h 990"/>
              <a:gd name="T52" fmla="*/ 144 w 999"/>
              <a:gd name="T53" fmla="*/ 0 h 990"/>
              <a:gd name="T54" fmla="*/ 0 w 999"/>
              <a:gd name="T55" fmla="*/ 143 h 990"/>
              <a:gd name="T56" fmla="*/ 201 w 999"/>
              <a:gd name="T57" fmla="*/ 344 h 990"/>
              <a:gd name="T58" fmla="*/ 237 w 999"/>
              <a:gd name="T59" fmla="*/ 308 h 990"/>
              <a:gd name="T60" fmla="*/ 222 w 999"/>
              <a:gd name="T61" fmla="*/ 904 h 990"/>
              <a:gd name="T62" fmla="*/ 138 w 999"/>
              <a:gd name="T63" fmla="*/ 820 h 990"/>
              <a:gd name="T64" fmla="*/ 222 w 999"/>
              <a:gd name="T65" fmla="*/ 736 h 990"/>
              <a:gd name="T66" fmla="*/ 305 w 999"/>
              <a:gd name="T67" fmla="*/ 820 h 990"/>
              <a:gd name="T68" fmla="*/ 222 w 999"/>
              <a:gd name="T69" fmla="*/ 904 h 990"/>
              <a:gd name="T70" fmla="*/ 647 w 999"/>
              <a:gd name="T71" fmla="*/ 505 h 990"/>
              <a:gd name="T72" fmla="*/ 743 w 999"/>
              <a:gd name="T73" fmla="*/ 524 h 990"/>
              <a:gd name="T74" fmla="*/ 999 w 999"/>
              <a:gd name="T75" fmla="*/ 270 h 990"/>
              <a:gd name="T76" fmla="*/ 995 w 999"/>
              <a:gd name="T77" fmla="*/ 226 h 990"/>
              <a:gd name="T78" fmla="*/ 814 w 999"/>
              <a:gd name="T79" fmla="*/ 421 h 990"/>
              <a:gd name="T80" fmla="*/ 644 w 999"/>
              <a:gd name="T81" fmla="*/ 389 h 990"/>
              <a:gd name="T82" fmla="*/ 585 w 999"/>
              <a:gd name="T83" fmla="*/ 225 h 990"/>
              <a:gd name="T84" fmla="*/ 779 w 999"/>
              <a:gd name="T85" fmla="*/ 16 h 990"/>
              <a:gd name="T86" fmla="*/ 743 w 999"/>
              <a:gd name="T87" fmla="*/ 14 h 990"/>
              <a:gd name="T88" fmla="*/ 489 w 999"/>
              <a:gd name="T89" fmla="*/ 270 h 990"/>
              <a:gd name="T90" fmla="*/ 510 w 999"/>
              <a:gd name="T91" fmla="*/ 371 h 990"/>
              <a:gd name="T92" fmla="*/ 267 w 999"/>
              <a:gd name="T93" fmla="*/ 669 h 990"/>
              <a:gd name="T94" fmla="*/ 221 w 999"/>
              <a:gd name="T95" fmla="*/ 662 h 990"/>
              <a:gd name="T96" fmla="*/ 64 w 999"/>
              <a:gd name="T97" fmla="*/ 820 h 990"/>
              <a:gd name="T98" fmla="*/ 221 w 999"/>
              <a:gd name="T99" fmla="*/ 978 h 990"/>
              <a:gd name="T100" fmla="*/ 379 w 999"/>
              <a:gd name="T101" fmla="*/ 820 h 990"/>
              <a:gd name="T102" fmla="*/ 367 w 999"/>
              <a:gd name="T103" fmla="*/ 760 h 990"/>
              <a:gd name="T104" fmla="*/ 647 w 999"/>
              <a:gd name="T105" fmla="*/ 505 h 9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9" h="990">
                <a:moveTo>
                  <a:pt x="881" y="830"/>
                </a:moveTo>
                <a:cubicBezTo>
                  <a:pt x="871" y="840"/>
                  <a:pt x="855" y="840"/>
                  <a:pt x="845" y="830"/>
                </a:cubicBezTo>
                <a:lnTo>
                  <a:pt x="660" y="646"/>
                </a:lnTo>
                <a:cubicBezTo>
                  <a:pt x="651" y="636"/>
                  <a:pt x="651" y="620"/>
                  <a:pt x="660" y="611"/>
                </a:cubicBezTo>
                <a:cubicBezTo>
                  <a:pt x="670" y="600"/>
                  <a:pt x="687" y="600"/>
                  <a:pt x="697" y="611"/>
                </a:cubicBezTo>
                <a:lnTo>
                  <a:pt x="881" y="794"/>
                </a:lnTo>
                <a:cubicBezTo>
                  <a:pt x="891" y="804"/>
                  <a:pt x="891" y="820"/>
                  <a:pt x="881" y="830"/>
                </a:cubicBezTo>
                <a:close/>
                <a:moveTo>
                  <a:pt x="799" y="911"/>
                </a:moveTo>
                <a:cubicBezTo>
                  <a:pt x="791" y="921"/>
                  <a:pt x="774" y="921"/>
                  <a:pt x="764" y="911"/>
                </a:cubicBezTo>
                <a:lnTo>
                  <a:pt x="580" y="727"/>
                </a:lnTo>
                <a:cubicBezTo>
                  <a:pt x="570" y="717"/>
                  <a:pt x="570" y="701"/>
                  <a:pt x="580" y="691"/>
                </a:cubicBezTo>
                <a:cubicBezTo>
                  <a:pt x="589" y="681"/>
                  <a:pt x="605" y="681"/>
                  <a:pt x="615" y="691"/>
                </a:cubicBezTo>
                <a:lnTo>
                  <a:pt x="799" y="875"/>
                </a:lnTo>
                <a:cubicBezTo>
                  <a:pt x="810" y="885"/>
                  <a:pt x="810" y="901"/>
                  <a:pt x="799" y="911"/>
                </a:cubicBezTo>
                <a:close/>
                <a:moveTo>
                  <a:pt x="701" y="540"/>
                </a:moveTo>
                <a:cubicBezTo>
                  <a:pt x="701" y="540"/>
                  <a:pt x="578" y="573"/>
                  <a:pt x="494" y="720"/>
                </a:cubicBezTo>
                <a:cubicBezTo>
                  <a:pt x="491" y="711"/>
                  <a:pt x="720" y="951"/>
                  <a:pt x="720" y="951"/>
                </a:cubicBezTo>
                <a:cubicBezTo>
                  <a:pt x="759" y="990"/>
                  <a:pt x="823" y="990"/>
                  <a:pt x="862" y="951"/>
                </a:cubicBezTo>
                <a:lnTo>
                  <a:pt x="920" y="894"/>
                </a:lnTo>
                <a:cubicBezTo>
                  <a:pt x="960" y="853"/>
                  <a:pt x="960" y="789"/>
                  <a:pt x="920" y="750"/>
                </a:cubicBezTo>
                <a:lnTo>
                  <a:pt x="701" y="540"/>
                </a:lnTo>
                <a:close/>
                <a:moveTo>
                  <a:pt x="237" y="308"/>
                </a:moveTo>
                <a:lnTo>
                  <a:pt x="386" y="461"/>
                </a:lnTo>
                <a:lnTo>
                  <a:pt x="457" y="389"/>
                </a:lnTo>
                <a:lnTo>
                  <a:pt x="309" y="237"/>
                </a:lnTo>
                <a:lnTo>
                  <a:pt x="344" y="201"/>
                </a:lnTo>
                <a:lnTo>
                  <a:pt x="144" y="0"/>
                </a:lnTo>
                <a:lnTo>
                  <a:pt x="0" y="143"/>
                </a:lnTo>
                <a:lnTo>
                  <a:pt x="201" y="344"/>
                </a:lnTo>
                <a:lnTo>
                  <a:pt x="237" y="308"/>
                </a:lnTo>
                <a:close/>
                <a:moveTo>
                  <a:pt x="222" y="904"/>
                </a:moveTo>
                <a:cubicBezTo>
                  <a:pt x="175" y="904"/>
                  <a:pt x="138" y="866"/>
                  <a:pt x="138" y="820"/>
                </a:cubicBezTo>
                <a:cubicBezTo>
                  <a:pt x="138" y="773"/>
                  <a:pt x="175" y="736"/>
                  <a:pt x="222" y="736"/>
                </a:cubicBezTo>
                <a:cubicBezTo>
                  <a:pt x="268" y="736"/>
                  <a:pt x="305" y="773"/>
                  <a:pt x="305" y="820"/>
                </a:cubicBezTo>
                <a:cubicBezTo>
                  <a:pt x="305" y="866"/>
                  <a:pt x="268" y="904"/>
                  <a:pt x="222" y="904"/>
                </a:cubicBezTo>
                <a:close/>
                <a:moveTo>
                  <a:pt x="647" y="505"/>
                </a:moveTo>
                <a:cubicBezTo>
                  <a:pt x="677" y="518"/>
                  <a:pt x="710" y="524"/>
                  <a:pt x="743" y="524"/>
                </a:cubicBezTo>
                <a:cubicBezTo>
                  <a:pt x="885" y="524"/>
                  <a:pt x="999" y="411"/>
                  <a:pt x="999" y="270"/>
                </a:cubicBezTo>
                <a:cubicBezTo>
                  <a:pt x="999" y="255"/>
                  <a:pt x="997" y="240"/>
                  <a:pt x="995" y="226"/>
                </a:cubicBezTo>
                <a:lnTo>
                  <a:pt x="814" y="421"/>
                </a:lnTo>
                <a:lnTo>
                  <a:pt x="644" y="389"/>
                </a:lnTo>
                <a:lnTo>
                  <a:pt x="585" y="225"/>
                </a:lnTo>
                <a:lnTo>
                  <a:pt x="779" y="16"/>
                </a:lnTo>
                <a:cubicBezTo>
                  <a:pt x="768" y="15"/>
                  <a:pt x="756" y="14"/>
                  <a:pt x="743" y="14"/>
                </a:cubicBezTo>
                <a:cubicBezTo>
                  <a:pt x="603" y="14"/>
                  <a:pt x="489" y="128"/>
                  <a:pt x="489" y="270"/>
                </a:cubicBezTo>
                <a:cubicBezTo>
                  <a:pt x="489" y="305"/>
                  <a:pt x="496" y="340"/>
                  <a:pt x="510" y="371"/>
                </a:cubicBezTo>
                <a:cubicBezTo>
                  <a:pt x="431" y="511"/>
                  <a:pt x="313" y="626"/>
                  <a:pt x="267" y="669"/>
                </a:cubicBezTo>
                <a:cubicBezTo>
                  <a:pt x="253" y="665"/>
                  <a:pt x="237" y="662"/>
                  <a:pt x="221" y="662"/>
                </a:cubicBezTo>
                <a:cubicBezTo>
                  <a:pt x="135" y="662"/>
                  <a:pt x="64" y="733"/>
                  <a:pt x="64" y="820"/>
                </a:cubicBezTo>
                <a:cubicBezTo>
                  <a:pt x="64" y="907"/>
                  <a:pt x="135" y="978"/>
                  <a:pt x="221" y="978"/>
                </a:cubicBezTo>
                <a:cubicBezTo>
                  <a:pt x="309" y="978"/>
                  <a:pt x="379" y="907"/>
                  <a:pt x="379" y="820"/>
                </a:cubicBezTo>
                <a:cubicBezTo>
                  <a:pt x="379" y="798"/>
                  <a:pt x="375" y="779"/>
                  <a:pt x="367" y="760"/>
                </a:cubicBezTo>
                <a:cubicBezTo>
                  <a:pt x="402" y="714"/>
                  <a:pt x="497" y="599"/>
                  <a:pt x="647" y="5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8" name="Freeform 118"/>
          <p:cNvSpPr>
            <a:spLocks noChangeAspect="1" noEditPoints="1"/>
          </p:cNvSpPr>
          <p:nvPr/>
        </p:nvSpPr>
        <p:spPr bwMode="auto">
          <a:xfrm>
            <a:off x="4602447" y="3823962"/>
            <a:ext cx="363443" cy="258696"/>
          </a:xfrm>
          <a:custGeom>
            <a:gdLst>
              <a:gd name="T0" fmla="*/ 132 w 1003"/>
              <a:gd name="T1" fmla="*/ 715 h 715"/>
              <a:gd name="T2" fmla="*/ 0 w 1003"/>
              <a:gd name="T3" fmla="*/ 715 h 715"/>
              <a:gd name="T4" fmla="*/ 0 w 1003"/>
              <a:gd name="T5" fmla="*/ 395 h 715"/>
              <a:gd name="T6" fmla="*/ 132 w 1003"/>
              <a:gd name="T7" fmla="*/ 395 h 715"/>
              <a:gd name="T8" fmla="*/ 132 w 1003"/>
              <a:gd name="T9" fmla="*/ 715 h 715"/>
              <a:gd name="T10" fmla="*/ 1003 w 1003"/>
              <a:gd name="T11" fmla="*/ 715 h 715"/>
              <a:gd name="T12" fmla="*/ 878 w 1003"/>
              <a:gd name="T13" fmla="*/ 715 h 715"/>
              <a:gd name="T14" fmla="*/ 878 w 1003"/>
              <a:gd name="T15" fmla="*/ 81 h 715"/>
              <a:gd name="T16" fmla="*/ 1003 w 1003"/>
              <a:gd name="T17" fmla="*/ 81 h 715"/>
              <a:gd name="T18" fmla="*/ 1003 w 1003"/>
              <a:gd name="T19" fmla="*/ 715 h 715"/>
              <a:gd name="T20" fmla="*/ 791 w 1003"/>
              <a:gd name="T21" fmla="*/ 715 h 715"/>
              <a:gd name="T22" fmla="*/ 655 w 1003"/>
              <a:gd name="T23" fmla="*/ 715 h 715"/>
              <a:gd name="T24" fmla="*/ 655 w 1003"/>
              <a:gd name="T25" fmla="*/ 292 h 715"/>
              <a:gd name="T26" fmla="*/ 791 w 1003"/>
              <a:gd name="T27" fmla="*/ 292 h 715"/>
              <a:gd name="T28" fmla="*/ 791 w 1003"/>
              <a:gd name="T29" fmla="*/ 715 h 715"/>
              <a:gd name="T30" fmla="*/ 567 w 1003"/>
              <a:gd name="T31" fmla="*/ 715 h 715"/>
              <a:gd name="T32" fmla="*/ 442 w 1003"/>
              <a:gd name="T33" fmla="*/ 715 h 715"/>
              <a:gd name="T34" fmla="*/ 442 w 1003"/>
              <a:gd name="T35" fmla="*/ 168 h 715"/>
              <a:gd name="T36" fmla="*/ 567 w 1003"/>
              <a:gd name="T37" fmla="*/ 168 h 715"/>
              <a:gd name="T38" fmla="*/ 567 w 1003"/>
              <a:gd name="T39" fmla="*/ 715 h 715"/>
              <a:gd name="T40" fmla="*/ 354 w 1003"/>
              <a:gd name="T41" fmla="*/ 715 h 715"/>
              <a:gd name="T42" fmla="*/ 223 w 1003"/>
              <a:gd name="T43" fmla="*/ 715 h 715"/>
              <a:gd name="T44" fmla="*/ 223 w 1003"/>
              <a:gd name="T45" fmla="*/ 0 h 715"/>
              <a:gd name="T46" fmla="*/ 354 w 1003"/>
              <a:gd name="T47" fmla="*/ 0 h 715"/>
              <a:gd name="T48" fmla="*/ 354 w 1003"/>
              <a:gd name="T49" fmla="*/ 715 h 71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03" h="715">
                <a:moveTo>
                  <a:pt x="132" y="715"/>
                </a:moveTo>
                <a:lnTo>
                  <a:pt x="0" y="715"/>
                </a:lnTo>
                <a:lnTo>
                  <a:pt x="0" y="395"/>
                </a:lnTo>
                <a:lnTo>
                  <a:pt x="132" y="395"/>
                </a:lnTo>
                <a:lnTo>
                  <a:pt x="132" y="715"/>
                </a:lnTo>
                <a:close/>
                <a:moveTo>
                  <a:pt x="1003" y="715"/>
                </a:moveTo>
                <a:lnTo>
                  <a:pt x="878" y="715"/>
                </a:lnTo>
                <a:lnTo>
                  <a:pt x="878" y="81"/>
                </a:lnTo>
                <a:lnTo>
                  <a:pt x="1003" y="81"/>
                </a:lnTo>
                <a:lnTo>
                  <a:pt x="1003" y="715"/>
                </a:lnTo>
                <a:close/>
                <a:moveTo>
                  <a:pt x="791" y="715"/>
                </a:moveTo>
                <a:lnTo>
                  <a:pt x="655" y="715"/>
                </a:lnTo>
                <a:lnTo>
                  <a:pt x="655" y="292"/>
                </a:lnTo>
                <a:lnTo>
                  <a:pt x="791" y="292"/>
                </a:lnTo>
                <a:lnTo>
                  <a:pt x="791" y="715"/>
                </a:lnTo>
                <a:close/>
                <a:moveTo>
                  <a:pt x="567" y="715"/>
                </a:moveTo>
                <a:lnTo>
                  <a:pt x="442" y="715"/>
                </a:lnTo>
                <a:lnTo>
                  <a:pt x="442" y="168"/>
                </a:lnTo>
                <a:lnTo>
                  <a:pt x="567" y="168"/>
                </a:lnTo>
                <a:lnTo>
                  <a:pt x="567" y="715"/>
                </a:lnTo>
                <a:close/>
                <a:moveTo>
                  <a:pt x="354" y="715"/>
                </a:moveTo>
                <a:lnTo>
                  <a:pt x="223" y="715"/>
                </a:lnTo>
                <a:lnTo>
                  <a:pt x="223" y="0"/>
                </a:lnTo>
                <a:lnTo>
                  <a:pt x="354" y="0"/>
                </a:lnTo>
                <a:lnTo>
                  <a:pt x="354" y="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9" name="Freeform 119"/>
          <p:cNvSpPr>
            <a:spLocks noChangeAspect="1" noEditPoints="1"/>
          </p:cNvSpPr>
          <p:nvPr/>
        </p:nvSpPr>
        <p:spPr bwMode="auto">
          <a:xfrm>
            <a:off x="8106350" y="3762858"/>
            <a:ext cx="363443" cy="380901"/>
          </a:xfrm>
          <a:custGeom>
            <a:gdLst>
              <a:gd name="T0" fmla="*/ 251 w 1003"/>
              <a:gd name="T1" fmla="*/ 143 h 1054"/>
              <a:gd name="T2" fmla="*/ 111 w 1003"/>
              <a:gd name="T3" fmla="*/ 143 h 1054"/>
              <a:gd name="T4" fmla="*/ 323 w 1003"/>
              <a:gd name="T5" fmla="*/ 698 h 1054"/>
              <a:gd name="T6" fmla="*/ 300 w 1003"/>
              <a:gd name="T7" fmla="*/ 673 h 1054"/>
              <a:gd name="T8" fmla="*/ 959 w 1003"/>
              <a:gd name="T9" fmla="*/ 769 h 1054"/>
              <a:gd name="T10" fmla="*/ 917 w 1003"/>
              <a:gd name="T11" fmla="*/ 812 h 1054"/>
              <a:gd name="T12" fmla="*/ 848 w 1003"/>
              <a:gd name="T13" fmla="*/ 912 h 1054"/>
              <a:gd name="T14" fmla="*/ 939 w 1003"/>
              <a:gd name="T15" fmla="*/ 1010 h 1054"/>
              <a:gd name="T16" fmla="*/ 1003 w 1003"/>
              <a:gd name="T17" fmla="*/ 854 h 1054"/>
              <a:gd name="T18" fmla="*/ 88 w 1003"/>
              <a:gd name="T19" fmla="*/ 853 h 1054"/>
              <a:gd name="T20" fmla="*/ 111 w 1003"/>
              <a:gd name="T21" fmla="*/ 785 h 1054"/>
              <a:gd name="T22" fmla="*/ 18 w 1003"/>
              <a:gd name="T23" fmla="*/ 800 h 1054"/>
              <a:gd name="T24" fmla="*/ 126 w 1003"/>
              <a:gd name="T25" fmla="*/ 988 h 1054"/>
              <a:gd name="T26" fmla="*/ 693 w 1003"/>
              <a:gd name="T27" fmla="*/ 964 h 1054"/>
              <a:gd name="T28" fmla="*/ 335 w 1003"/>
              <a:gd name="T29" fmla="*/ 934 h 1054"/>
              <a:gd name="T30" fmla="*/ 293 w 1003"/>
              <a:gd name="T31" fmla="*/ 1035 h 1054"/>
              <a:gd name="T32" fmla="*/ 678 w 1003"/>
              <a:gd name="T33" fmla="*/ 1016 h 1054"/>
              <a:gd name="T34" fmla="*/ 683 w 1003"/>
              <a:gd name="T35" fmla="*/ 669 h 1054"/>
              <a:gd name="T36" fmla="*/ 663 w 1003"/>
              <a:gd name="T37" fmla="*/ 713 h 1054"/>
              <a:gd name="T38" fmla="*/ 579 w 1003"/>
              <a:gd name="T39" fmla="*/ 132 h 1054"/>
              <a:gd name="T40" fmla="*/ 423 w 1003"/>
              <a:gd name="T41" fmla="*/ 84 h 1054"/>
              <a:gd name="T42" fmla="*/ 346 w 1003"/>
              <a:gd name="T43" fmla="*/ 599 h 1054"/>
              <a:gd name="T44" fmla="*/ 397 w 1003"/>
              <a:gd name="T45" fmla="*/ 328 h 1054"/>
              <a:gd name="T46" fmla="*/ 445 w 1003"/>
              <a:gd name="T47" fmla="*/ 948 h 1054"/>
              <a:gd name="T48" fmla="*/ 491 w 1003"/>
              <a:gd name="T49" fmla="*/ 600 h 1054"/>
              <a:gd name="T50" fmla="*/ 560 w 1003"/>
              <a:gd name="T51" fmla="*/ 948 h 1054"/>
              <a:gd name="T52" fmla="*/ 608 w 1003"/>
              <a:gd name="T53" fmla="*/ 540 h 1054"/>
              <a:gd name="T54" fmla="*/ 625 w 1003"/>
              <a:gd name="T55" fmla="*/ 562 h 1054"/>
              <a:gd name="T56" fmla="*/ 646 w 1003"/>
              <a:gd name="T57" fmla="*/ 251 h 1054"/>
              <a:gd name="T58" fmla="*/ 556 w 1003"/>
              <a:gd name="T59" fmla="*/ 216 h 1054"/>
              <a:gd name="T60" fmla="*/ 508 w 1003"/>
              <a:gd name="T61" fmla="*/ 224 h 1054"/>
              <a:gd name="T62" fmla="*/ 483 w 1003"/>
              <a:gd name="T63" fmla="*/ 238 h 1054"/>
              <a:gd name="T64" fmla="*/ 449 w 1003"/>
              <a:gd name="T65" fmla="*/ 216 h 1054"/>
              <a:gd name="T66" fmla="*/ 310 w 1003"/>
              <a:gd name="T67" fmla="*/ 436 h 1054"/>
              <a:gd name="T68" fmla="*/ 729 w 1003"/>
              <a:gd name="T69" fmla="*/ 399 h 1054"/>
              <a:gd name="T70" fmla="*/ 746 w 1003"/>
              <a:gd name="T71" fmla="*/ 493 h 1054"/>
              <a:gd name="T72" fmla="*/ 781 w 1003"/>
              <a:gd name="T73" fmla="*/ 780 h 1054"/>
              <a:gd name="T74" fmla="*/ 832 w 1003"/>
              <a:gd name="T75" fmla="*/ 746 h 1054"/>
              <a:gd name="T76" fmla="*/ 901 w 1003"/>
              <a:gd name="T77" fmla="*/ 746 h 1054"/>
              <a:gd name="T78" fmla="*/ 902 w 1003"/>
              <a:gd name="T79" fmla="*/ 316 h 1054"/>
              <a:gd name="T80" fmla="*/ 964 w 1003"/>
              <a:gd name="T81" fmla="*/ 488 h 1054"/>
              <a:gd name="T82" fmla="*/ 863 w 1003"/>
              <a:gd name="T83" fmla="*/ 231 h 1054"/>
              <a:gd name="T84" fmla="*/ 832 w 1003"/>
              <a:gd name="T85" fmla="*/ 263 h 1054"/>
              <a:gd name="T86" fmla="*/ 820 w 1003"/>
              <a:gd name="T87" fmla="*/ 238 h 1054"/>
              <a:gd name="T88" fmla="*/ 808 w 1003"/>
              <a:gd name="T89" fmla="*/ 312 h 1054"/>
              <a:gd name="T90" fmla="*/ 769 w 1003"/>
              <a:gd name="T91" fmla="*/ 237 h 1054"/>
              <a:gd name="T92" fmla="*/ 711 w 1003"/>
              <a:gd name="T93" fmla="*/ 519 h 1054"/>
              <a:gd name="T94" fmla="*/ 102 w 1003"/>
              <a:gd name="T95" fmla="*/ 316 h 1054"/>
              <a:gd name="T96" fmla="*/ 104 w 1003"/>
              <a:gd name="T97" fmla="*/ 746 h 1054"/>
              <a:gd name="T98" fmla="*/ 173 w 1003"/>
              <a:gd name="T99" fmla="*/ 746 h 1054"/>
              <a:gd name="T100" fmla="*/ 224 w 1003"/>
              <a:gd name="T101" fmla="*/ 780 h 1054"/>
              <a:gd name="T102" fmla="*/ 259 w 1003"/>
              <a:gd name="T103" fmla="*/ 493 h 1054"/>
              <a:gd name="T104" fmla="*/ 276 w 1003"/>
              <a:gd name="T105" fmla="*/ 399 h 1054"/>
              <a:gd name="T106" fmla="*/ 312 w 1003"/>
              <a:gd name="T107" fmla="*/ 310 h 1054"/>
              <a:gd name="T108" fmla="*/ 221 w 1003"/>
              <a:gd name="T109" fmla="*/ 231 h 1054"/>
              <a:gd name="T110" fmla="*/ 196 w 1003"/>
              <a:gd name="T111" fmla="*/ 248 h 1054"/>
              <a:gd name="T112" fmla="*/ 178 w 1003"/>
              <a:gd name="T113" fmla="*/ 238 h 1054"/>
              <a:gd name="T114" fmla="*/ 141 w 1003"/>
              <a:gd name="T115" fmla="*/ 231 h 1054"/>
              <a:gd name="T116" fmla="*/ 73 w 1003"/>
              <a:gd name="T117" fmla="*/ 258 h 1054"/>
              <a:gd name="T118" fmla="*/ 768 w 1003"/>
              <a:gd name="T119" fmla="*/ 169 h 1054"/>
              <a:gd name="T120" fmla="*/ 885 w 1003"/>
              <a:gd name="T121" fmla="*/ 133 h 1054"/>
              <a:gd name="T122" fmla="*/ 768 w 1003"/>
              <a:gd name="T123" fmla="*/ 169 h 10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03" h="1054">
                <a:moveTo>
                  <a:pt x="126" y="169"/>
                </a:moveTo>
                <a:cubicBezTo>
                  <a:pt x="133" y="197"/>
                  <a:pt x="152" y="223"/>
                  <a:pt x="182" y="223"/>
                </a:cubicBezTo>
                <a:cubicBezTo>
                  <a:pt x="212" y="223"/>
                  <a:pt x="231" y="197"/>
                  <a:pt x="239" y="168"/>
                </a:cubicBezTo>
                <a:cubicBezTo>
                  <a:pt x="247" y="165"/>
                  <a:pt x="252" y="153"/>
                  <a:pt x="251" y="143"/>
                </a:cubicBezTo>
                <a:cubicBezTo>
                  <a:pt x="250" y="137"/>
                  <a:pt x="247" y="134"/>
                  <a:pt x="243" y="133"/>
                </a:cubicBezTo>
                <a:cubicBezTo>
                  <a:pt x="240" y="97"/>
                  <a:pt x="217" y="70"/>
                  <a:pt x="182" y="70"/>
                </a:cubicBezTo>
                <a:cubicBezTo>
                  <a:pt x="147" y="70"/>
                  <a:pt x="123" y="97"/>
                  <a:pt x="122" y="132"/>
                </a:cubicBezTo>
                <a:cubicBezTo>
                  <a:pt x="116" y="134"/>
                  <a:pt x="112" y="137"/>
                  <a:pt x="111" y="143"/>
                </a:cubicBezTo>
                <a:cubicBezTo>
                  <a:pt x="110" y="153"/>
                  <a:pt x="116" y="167"/>
                  <a:pt x="126" y="169"/>
                </a:cubicBezTo>
                <a:close/>
                <a:moveTo>
                  <a:pt x="271" y="710"/>
                </a:moveTo>
                <a:cubicBezTo>
                  <a:pt x="282" y="707"/>
                  <a:pt x="293" y="705"/>
                  <a:pt x="304" y="702"/>
                </a:cubicBezTo>
                <a:cubicBezTo>
                  <a:pt x="310" y="701"/>
                  <a:pt x="317" y="700"/>
                  <a:pt x="323" y="698"/>
                </a:cubicBezTo>
                <a:lnTo>
                  <a:pt x="341" y="718"/>
                </a:lnTo>
                <a:lnTo>
                  <a:pt x="387" y="673"/>
                </a:lnTo>
                <a:lnTo>
                  <a:pt x="284" y="655"/>
                </a:lnTo>
                <a:lnTo>
                  <a:pt x="300" y="673"/>
                </a:lnTo>
                <a:cubicBezTo>
                  <a:pt x="291" y="674"/>
                  <a:pt x="281" y="676"/>
                  <a:pt x="271" y="678"/>
                </a:cubicBezTo>
                <a:lnTo>
                  <a:pt x="271" y="710"/>
                </a:lnTo>
                <a:close/>
                <a:moveTo>
                  <a:pt x="989" y="805"/>
                </a:moveTo>
                <a:cubicBezTo>
                  <a:pt x="982" y="791"/>
                  <a:pt x="971" y="780"/>
                  <a:pt x="959" y="769"/>
                </a:cubicBezTo>
                <a:cubicBezTo>
                  <a:pt x="946" y="757"/>
                  <a:pt x="931" y="747"/>
                  <a:pt x="914" y="738"/>
                </a:cubicBezTo>
                <a:lnTo>
                  <a:pt x="914" y="746"/>
                </a:lnTo>
                <a:cubicBezTo>
                  <a:pt x="914" y="762"/>
                  <a:pt x="906" y="776"/>
                  <a:pt x="894" y="785"/>
                </a:cubicBezTo>
                <a:cubicBezTo>
                  <a:pt x="905" y="795"/>
                  <a:pt x="912" y="805"/>
                  <a:pt x="917" y="812"/>
                </a:cubicBezTo>
                <a:cubicBezTo>
                  <a:pt x="921" y="820"/>
                  <a:pt x="923" y="827"/>
                  <a:pt x="923" y="833"/>
                </a:cubicBezTo>
                <a:cubicBezTo>
                  <a:pt x="923" y="838"/>
                  <a:pt x="922" y="843"/>
                  <a:pt x="918" y="851"/>
                </a:cubicBezTo>
                <a:cubicBezTo>
                  <a:pt x="915" y="857"/>
                  <a:pt x="911" y="863"/>
                  <a:pt x="904" y="871"/>
                </a:cubicBezTo>
                <a:cubicBezTo>
                  <a:pt x="892" y="884"/>
                  <a:pt x="873" y="898"/>
                  <a:pt x="848" y="912"/>
                </a:cubicBezTo>
                <a:cubicBezTo>
                  <a:pt x="836" y="919"/>
                  <a:pt x="820" y="925"/>
                  <a:pt x="805" y="932"/>
                </a:cubicBezTo>
                <a:lnTo>
                  <a:pt x="757" y="904"/>
                </a:lnTo>
                <a:lnTo>
                  <a:pt x="727" y="994"/>
                </a:lnTo>
                <a:lnTo>
                  <a:pt x="939" y="1010"/>
                </a:lnTo>
                <a:lnTo>
                  <a:pt x="892" y="982"/>
                </a:lnTo>
                <a:cubicBezTo>
                  <a:pt x="910" y="974"/>
                  <a:pt x="928" y="964"/>
                  <a:pt x="943" y="953"/>
                </a:cubicBezTo>
                <a:cubicBezTo>
                  <a:pt x="960" y="939"/>
                  <a:pt x="975" y="925"/>
                  <a:pt x="986" y="909"/>
                </a:cubicBezTo>
                <a:cubicBezTo>
                  <a:pt x="997" y="892"/>
                  <a:pt x="1003" y="873"/>
                  <a:pt x="1003" y="854"/>
                </a:cubicBezTo>
                <a:cubicBezTo>
                  <a:pt x="1003" y="837"/>
                  <a:pt x="999" y="820"/>
                  <a:pt x="989" y="805"/>
                </a:cubicBezTo>
                <a:close/>
                <a:moveTo>
                  <a:pt x="173" y="920"/>
                </a:moveTo>
                <a:cubicBezTo>
                  <a:pt x="147" y="907"/>
                  <a:pt x="125" y="894"/>
                  <a:pt x="111" y="881"/>
                </a:cubicBezTo>
                <a:cubicBezTo>
                  <a:pt x="99" y="871"/>
                  <a:pt x="93" y="861"/>
                  <a:pt x="88" y="853"/>
                </a:cubicBezTo>
                <a:cubicBezTo>
                  <a:pt x="83" y="845"/>
                  <a:pt x="82" y="839"/>
                  <a:pt x="82" y="833"/>
                </a:cubicBezTo>
                <a:cubicBezTo>
                  <a:pt x="82" y="827"/>
                  <a:pt x="83" y="822"/>
                  <a:pt x="87" y="815"/>
                </a:cubicBezTo>
                <a:cubicBezTo>
                  <a:pt x="89" y="809"/>
                  <a:pt x="94" y="802"/>
                  <a:pt x="101" y="795"/>
                </a:cubicBezTo>
                <a:cubicBezTo>
                  <a:pt x="103" y="791"/>
                  <a:pt x="107" y="788"/>
                  <a:pt x="111" y="785"/>
                </a:cubicBezTo>
                <a:cubicBezTo>
                  <a:pt x="98" y="776"/>
                  <a:pt x="91" y="762"/>
                  <a:pt x="91" y="746"/>
                </a:cubicBezTo>
                <a:lnTo>
                  <a:pt x="91" y="737"/>
                </a:lnTo>
                <a:cubicBezTo>
                  <a:pt x="81" y="743"/>
                  <a:pt x="72" y="749"/>
                  <a:pt x="62" y="756"/>
                </a:cubicBezTo>
                <a:cubicBezTo>
                  <a:pt x="45" y="768"/>
                  <a:pt x="30" y="783"/>
                  <a:pt x="18" y="800"/>
                </a:cubicBezTo>
                <a:cubicBezTo>
                  <a:pt x="7" y="816"/>
                  <a:pt x="0" y="834"/>
                  <a:pt x="0" y="854"/>
                </a:cubicBezTo>
                <a:cubicBezTo>
                  <a:pt x="0" y="871"/>
                  <a:pt x="7" y="888"/>
                  <a:pt x="15" y="903"/>
                </a:cubicBezTo>
                <a:cubicBezTo>
                  <a:pt x="23" y="916"/>
                  <a:pt x="33" y="929"/>
                  <a:pt x="46" y="939"/>
                </a:cubicBezTo>
                <a:cubicBezTo>
                  <a:pt x="67" y="958"/>
                  <a:pt x="94" y="974"/>
                  <a:pt x="126" y="988"/>
                </a:cubicBezTo>
                <a:cubicBezTo>
                  <a:pt x="128" y="989"/>
                  <a:pt x="132" y="990"/>
                  <a:pt x="135" y="992"/>
                </a:cubicBezTo>
                <a:lnTo>
                  <a:pt x="113" y="928"/>
                </a:lnTo>
                <a:lnTo>
                  <a:pt x="173" y="920"/>
                </a:lnTo>
                <a:close/>
                <a:moveTo>
                  <a:pt x="693" y="964"/>
                </a:moveTo>
                <a:cubicBezTo>
                  <a:pt x="637" y="976"/>
                  <a:pt x="572" y="983"/>
                  <a:pt x="502" y="983"/>
                </a:cubicBezTo>
                <a:cubicBezTo>
                  <a:pt x="440" y="983"/>
                  <a:pt x="381" y="978"/>
                  <a:pt x="327" y="968"/>
                </a:cubicBezTo>
                <a:cubicBezTo>
                  <a:pt x="320" y="966"/>
                  <a:pt x="313" y="965"/>
                  <a:pt x="306" y="964"/>
                </a:cubicBezTo>
                <a:lnTo>
                  <a:pt x="335" y="934"/>
                </a:lnTo>
                <a:lnTo>
                  <a:pt x="156" y="950"/>
                </a:lnTo>
                <a:lnTo>
                  <a:pt x="218" y="1054"/>
                </a:lnTo>
                <a:lnTo>
                  <a:pt x="245" y="1025"/>
                </a:lnTo>
                <a:cubicBezTo>
                  <a:pt x="261" y="1029"/>
                  <a:pt x="276" y="1032"/>
                  <a:pt x="293" y="1035"/>
                </a:cubicBezTo>
                <a:cubicBezTo>
                  <a:pt x="357" y="1046"/>
                  <a:pt x="428" y="1051"/>
                  <a:pt x="502" y="1051"/>
                </a:cubicBezTo>
                <a:cubicBezTo>
                  <a:pt x="567" y="1051"/>
                  <a:pt x="630" y="1047"/>
                  <a:pt x="687" y="1039"/>
                </a:cubicBezTo>
                <a:cubicBezTo>
                  <a:pt x="705" y="1036"/>
                  <a:pt x="724" y="1032"/>
                  <a:pt x="742" y="1029"/>
                </a:cubicBezTo>
                <a:lnTo>
                  <a:pt x="678" y="1016"/>
                </a:lnTo>
                <a:lnTo>
                  <a:pt x="693" y="964"/>
                </a:lnTo>
                <a:close/>
                <a:moveTo>
                  <a:pt x="734" y="692"/>
                </a:moveTo>
                <a:lnTo>
                  <a:pt x="688" y="660"/>
                </a:lnTo>
                <a:lnTo>
                  <a:pt x="683" y="669"/>
                </a:lnTo>
                <a:cubicBezTo>
                  <a:pt x="664" y="666"/>
                  <a:pt x="643" y="664"/>
                  <a:pt x="623" y="662"/>
                </a:cubicBezTo>
                <a:lnTo>
                  <a:pt x="623" y="690"/>
                </a:lnTo>
                <a:cubicBezTo>
                  <a:pt x="639" y="692"/>
                  <a:pt x="655" y="694"/>
                  <a:pt x="670" y="697"/>
                </a:cubicBezTo>
                <a:lnTo>
                  <a:pt x="663" y="713"/>
                </a:lnTo>
                <a:lnTo>
                  <a:pt x="734" y="692"/>
                </a:lnTo>
                <a:close/>
                <a:moveTo>
                  <a:pt x="428" y="133"/>
                </a:moveTo>
                <a:cubicBezTo>
                  <a:pt x="438" y="171"/>
                  <a:pt x="464" y="205"/>
                  <a:pt x="504" y="205"/>
                </a:cubicBezTo>
                <a:cubicBezTo>
                  <a:pt x="544" y="205"/>
                  <a:pt x="568" y="170"/>
                  <a:pt x="579" y="132"/>
                </a:cubicBezTo>
                <a:cubicBezTo>
                  <a:pt x="590" y="127"/>
                  <a:pt x="597" y="111"/>
                  <a:pt x="596" y="99"/>
                </a:cubicBezTo>
                <a:cubicBezTo>
                  <a:pt x="595" y="90"/>
                  <a:pt x="591" y="86"/>
                  <a:pt x="584" y="85"/>
                </a:cubicBezTo>
                <a:cubicBezTo>
                  <a:pt x="582" y="37"/>
                  <a:pt x="551" y="0"/>
                  <a:pt x="504" y="0"/>
                </a:cubicBezTo>
                <a:cubicBezTo>
                  <a:pt x="457" y="0"/>
                  <a:pt x="425" y="37"/>
                  <a:pt x="423" y="84"/>
                </a:cubicBezTo>
                <a:cubicBezTo>
                  <a:pt x="415" y="85"/>
                  <a:pt x="410" y="90"/>
                  <a:pt x="409" y="99"/>
                </a:cubicBezTo>
                <a:cubicBezTo>
                  <a:pt x="408" y="112"/>
                  <a:pt x="416" y="129"/>
                  <a:pt x="428" y="133"/>
                </a:cubicBezTo>
                <a:close/>
                <a:moveTo>
                  <a:pt x="315" y="558"/>
                </a:moveTo>
                <a:cubicBezTo>
                  <a:pt x="320" y="579"/>
                  <a:pt x="322" y="597"/>
                  <a:pt x="346" y="599"/>
                </a:cubicBezTo>
                <a:cubicBezTo>
                  <a:pt x="370" y="600"/>
                  <a:pt x="380" y="582"/>
                  <a:pt x="380" y="562"/>
                </a:cubicBezTo>
                <a:cubicBezTo>
                  <a:pt x="380" y="562"/>
                  <a:pt x="373" y="495"/>
                  <a:pt x="376" y="439"/>
                </a:cubicBezTo>
                <a:cubicBezTo>
                  <a:pt x="378" y="394"/>
                  <a:pt x="391" y="331"/>
                  <a:pt x="397" y="328"/>
                </a:cubicBezTo>
                <a:cubicBezTo>
                  <a:pt x="397" y="328"/>
                  <a:pt x="397" y="328"/>
                  <a:pt x="397" y="328"/>
                </a:cubicBezTo>
                <a:lnTo>
                  <a:pt x="397" y="540"/>
                </a:lnTo>
                <a:cubicBezTo>
                  <a:pt x="397" y="549"/>
                  <a:pt x="397" y="557"/>
                  <a:pt x="399" y="564"/>
                </a:cubicBezTo>
                <a:lnTo>
                  <a:pt x="399" y="902"/>
                </a:lnTo>
                <a:cubicBezTo>
                  <a:pt x="399" y="928"/>
                  <a:pt x="420" y="948"/>
                  <a:pt x="445" y="948"/>
                </a:cubicBezTo>
                <a:cubicBezTo>
                  <a:pt x="445" y="948"/>
                  <a:pt x="445" y="948"/>
                  <a:pt x="445" y="948"/>
                </a:cubicBezTo>
                <a:cubicBezTo>
                  <a:pt x="445" y="948"/>
                  <a:pt x="445" y="948"/>
                  <a:pt x="445" y="948"/>
                </a:cubicBezTo>
                <a:cubicBezTo>
                  <a:pt x="470" y="948"/>
                  <a:pt x="491" y="928"/>
                  <a:pt x="491" y="902"/>
                </a:cubicBezTo>
                <a:lnTo>
                  <a:pt x="491" y="600"/>
                </a:lnTo>
                <a:lnTo>
                  <a:pt x="514" y="600"/>
                </a:lnTo>
                <a:lnTo>
                  <a:pt x="514" y="902"/>
                </a:lnTo>
                <a:cubicBezTo>
                  <a:pt x="514" y="928"/>
                  <a:pt x="534" y="948"/>
                  <a:pt x="560" y="948"/>
                </a:cubicBezTo>
                <a:cubicBezTo>
                  <a:pt x="560" y="948"/>
                  <a:pt x="560" y="948"/>
                  <a:pt x="560" y="948"/>
                </a:cubicBezTo>
                <a:cubicBezTo>
                  <a:pt x="560" y="948"/>
                  <a:pt x="560" y="948"/>
                  <a:pt x="560" y="948"/>
                </a:cubicBezTo>
                <a:cubicBezTo>
                  <a:pt x="585" y="948"/>
                  <a:pt x="606" y="928"/>
                  <a:pt x="606" y="902"/>
                </a:cubicBezTo>
                <a:lnTo>
                  <a:pt x="606" y="564"/>
                </a:lnTo>
                <a:cubicBezTo>
                  <a:pt x="608" y="557"/>
                  <a:pt x="608" y="549"/>
                  <a:pt x="608" y="540"/>
                </a:cubicBezTo>
                <a:lnTo>
                  <a:pt x="608" y="328"/>
                </a:lnTo>
                <a:cubicBezTo>
                  <a:pt x="608" y="328"/>
                  <a:pt x="608" y="328"/>
                  <a:pt x="608" y="328"/>
                </a:cubicBezTo>
                <a:cubicBezTo>
                  <a:pt x="614" y="331"/>
                  <a:pt x="627" y="394"/>
                  <a:pt x="629" y="439"/>
                </a:cubicBezTo>
                <a:cubicBezTo>
                  <a:pt x="632" y="495"/>
                  <a:pt x="625" y="562"/>
                  <a:pt x="625" y="562"/>
                </a:cubicBezTo>
                <a:cubicBezTo>
                  <a:pt x="625" y="582"/>
                  <a:pt x="635" y="600"/>
                  <a:pt x="659" y="599"/>
                </a:cubicBezTo>
                <a:cubicBezTo>
                  <a:pt x="683" y="597"/>
                  <a:pt x="685" y="579"/>
                  <a:pt x="690" y="558"/>
                </a:cubicBezTo>
                <a:cubicBezTo>
                  <a:pt x="690" y="558"/>
                  <a:pt x="698" y="477"/>
                  <a:pt x="695" y="436"/>
                </a:cubicBezTo>
                <a:cubicBezTo>
                  <a:pt x="685" y="302"/>
                  <a:pt x="654" y="259"/>
                  <a:pt x="646" y="251"/>
                </a:cubicBezTo>
                <a:cubicBezTo>
                  <a:pt x="628" y="241"/>
                  <a:pt x="597" y="230"/>
                  <a:pt x="576" y="224"/>
                </a:cubicBezTo>
                <a:cubicBezTo>
                  <a:pt x="570" y="219"/>
                  <a:pt x="563" y="218"/>
                  <a:pt x="556" y="216"/>
                </a:cubicBezTo>
                <a:cubicBezTo>
                  <a:pt x="556" y="216"/>
                  <a:pt x="556" y="216"/>
                  <a:pt x="556" y="216"/>
                </a:cubicBezTo>
                <a:cubicBezTo>
                  <a:pt x="556" y="216"/>
                  <a:pt x="556" y="216"/>
                  <a:pt x="556" y="216"/>
                </a:cubicBezTo>
                <a:cubicBezTo>
                  <a:pt x="554" y="233"/>
                  <a:pt x="548" y="274"/>
                  <a:pt x="524" y="324"/>
                </a:cubicBezTo>
                <a:cubicBezTo>
                  <a:pt x="520" y="292"/>
                  <a:pt x="514" y="262"/>
                  <a:pt x="513" y="259"/>
                </a:cubicBezTo>
                <a:lnTo>
                  <a:pt x="522" y="238"/>
                </a:lnTo>
                <a:lnTo>
                  <a:pt x="508" y="224"/>
                </a:lnTo>
                <a:lnTo>
                  <a:pt x="507" y="224"/>
                </a:lnTo>
                <a:lnTo>
                  <a:pt x="497" y="224"/>
                </a:lnTo>
                <a:lnTo>
                  <a:pt x="497" y="224"/>
                </a:lnTo>
                <a:lnTo>
                  <a:pt x="483" y="238"/>
                </a:lnTo>
                <a:lnTo>
                  <a:pt x="492" y="259"/>
                </a:lnTo>
                <a:cubicBezTo>
                  <a:pt x="491" y="262"/>
                  <a:pt x="485" y="292"/>
                  <a:pt x="481" y="324"/>
                </a:cubicBezTo>
                <a:cubicBezTo>
                  <a:pt x="457" y="274"/>
                  <a:pt x="451" y="233"/>
                  <a:pt x="449" y="216"/>
                </a:cubicBezTo>
                <a:cubicBezTo>
                  <a:pt x="449" y="216"/>
                  <a:pt x="449" y="216"/>
                  <a:pt x="449" y="216"/>
                </a:cubicBezTo>
                <a:cubicBezTo>
                  <a:pt x="449" y="216"/>
                  <a:pt x="449" y="216"/>
                  <a:pt x="449" y="216"/>
                </a:cubicBezTo>
                <a:cubicBezTo>
                  <a:pt x="442" y="218"/>
                  <a:pt x="435" y="219"/>
                  <a:pt x="429" y="224"/>
                </a:cubicBezTo>
                <a:cubicBezTo>
                  <a:pt x="408" y="230"/>
                  <a:pt x="377" y="241"/>
                  <a:pt x="359" y="251"/>
                </a:cubicBezTo>
                <a:cubicBezTo>
                  <a:pt x="351" y="259"/>
                  <a:pt x="320" y="302"/>
                  <a:pt x="310" y="436"/>
                </a:cubicBezTo>
                <a:cubicBezTo>
                  <a:pt x="306" y="477"/>
                  <a:pt x="315" y="558"/>
                  <a:pt x="315" y="558"/>
                </a:cubicBezTo>
                <a:close/>
                <a:moveTo>
                  <a:pt x="711" y="519"/>
                </a:moveTo>
                <a:cubicBezTo>
                  <a:pt x="725" y="517"/>
                  <a:pt x="732" y="505"/>
                  <a:pt x="732" y="491"/>
                </a:cubicBezTo>
                <a:cubicBezTo>
                  <a:pt x="732" y="491"/>
                  <a:pt x="726" y="442"/>
                  <a:pt x="729" y="399"/>
                </a:cubicBezTo>
                <a:cubicBezTo>
                  <a:pt x="730" y="365"/>
                  <a:pt x="739" y="317"/>
                  <a:pt x="745" y="316"/>
                </a:cubicBezTo>
                <a:cubicBezTo>
                  <a:pt x="745" y="316"/>
                  <a:pt x="745" y="316"/>
                  <a:pt x="745" y="316"/>
                </a:cubicBezTo>
                <a:lnTo>
                  <a:pt x="745" y="475"/>
                </a:lnTo>
                <a:cubicBezTo>
                  <a:pt x="745" y="481"/>
                  <a:pt x="745" y="487"/>
                  <a:pt x="746" y="493"/>
                </a:cubicBezTo>
                <a:lnTo>
                  <a:pt x="746" y="746"/>
                </a:lnTo>
                <a:cubicBezTo>
                  <a:pt x="746" y="766"/>
                  <a:pt x="762" y="780"/>
                  <a:pt x="781" y="780"/>
                </a:cubicBezTo>
                <a:cubicBezTo>
                  <a:pt x="781" y="780"/>
                  <a:pt x="781" y="780"/>
                  <a:pt x="781" y="780"/>
                </a:cubicBezTo>
                <a:cubicBezTo>
                  <a:pt x="781" y="780"/>
                  <a:pt x="781" y="780"/>
                  <a:pt x="781" y="780"/>
                </a:cubicBezTo>
                <a:cubicBezTo>
                  <a:pt x="800" y="780"/>
                  <a:pt x="815" y="766"/>
                  <a:pt x="815" y="746"/>
                </a:cubicBezTo>
                <a:lnTo>
                  <a:pt x="815" y="519"/>
                </a:lnTo>
                <a:lnTo>
                  <a:pt x="832" y="519"/>
                </a:lnTo>
                <a:lnTo>
                  <a:pt x="832" y="746"/>
                </a:lnTo>
                <a:cubicBezTo>
                  <a:pt x="832" y="766"/>
                  <a:pt x="847" y="780"/>
                  <a:pt x="866" y="780"/>
                </a:cubicBezTo>
                <a:lnTo>
                  <a:pt x="866" y="780"/>
                </a:lnTo>
                <a:cubicBezTo>
                  <a:pt x="866" y="780"/>
                  <a:pt x="866" y="780"/>
                  <a:pt x="866" y="780"/>
                </a:cubicBezTo>
                <a:cubicBezTo>
                  <a:pt x="886" y="780"/>
                  <a:pt x="901" y="766"/>
                  <a:pt x="901" y="746"/>
                </a:cubicBezTo>
                <a:lnTo>
                  <a:pt x="901" y="493"/>
                </a:lnTo>
                <a:cubicBezTo>
                  <a:pt x="902" y="487"/>
                  <a:pt x="902" y="481"/>
                  <a:pt x="902" y="475"/>
                </a:cubicBezTo>
                <a:lnTo>
                  <a:pt x="902" y="316"/>
                </a:lnTo>
                <a:cubicBezTo>
                  <a:pt x="902" y="316"/>
                  <a:pt x="902" y="316"/>
                  <a:pt x="902" y="316"/>
                </a:cubicBezTo>
                <a:cubicBezTo>
                  <a:pt x="907" y="317"/>
                  <a:pt x="917" y="365"/>
                  <a:pt x="918" y="399"/>
                </a:cubicBezTo>
                <a:cubicBezTo>
                  <a:pt x="921" y="442"/>
                  <a:pt x="915" y="491"/>
                  <a:pt x="915" y="491"/>
                </a:cubicBezTo>
                <a:cubicBezTo>
                  <a:pt x="915" y="506"/>
                  <a:pt x="923" y="519"/>
                  <a:pt x="941" y="519"/>
                </a:cubicBezTo>
                <a:cubicBezTo>
                  <a:pt x="959" y="518"/>
                  <a:pt x="961" y="505"/>
                  <a:pt x="964" y="488"/>
                </a:cubicBezTo>
                <a:cubicBezTo>
                  <a:pt x="964" y="488"/>
                  <a:pt x="970" y="428"/>
                  <a:pt x="969" y="396"/>
                </a:cubicBezTo>
                <a:cubicBezTo>
                  <a:pt x="961" y="296"/>
                  <a:pt x="938" y="264"/>
                  <a:pt x="931" y="258"/>
                </a:cubicBezTo>
                <a:cubicBezTo>
                  <a:pt x="918" y="250"/>
                  <a:pt x="895" y="242"/>
                  <a:pt x="879" y="237"/>
                </a:cubicBezTo>
                <a:cubicBezTo>
                  <a:pt x="874" y="235"/>
                  <a:pt x="869" y="233"/>
                  <a:pt x="863" y="231"/>
                </a:cubicBezTo>
                <a:lnTo>
                  <a:pt x="863" y="231"/>
                </a:lnTo>
                <a:cubicBezTo>
                  <a:pt x="863" y="231"/>
                  <a:pt x="863" y="231"/>
                  <a:pt x="863" y="231"/>
                </a:cubicBezTo>
                <a:cubicBezTo>
                  <a:pt x="862" y="244"/>
                  <a:pt x="857" y="275"/>
                  <a:pt x="839" y="312"/>
                </a:cubicBezTo>
                <a:cubicBezTo>
                  <a:pt x="836" y="287"/>
                  <a:pt x="832" y="265"/>
                  <a:pt x="832" y="263"/>
                </a:cubicBezTo>
                <a:lnTo>
                  <a:pt x="838" y="248"/>
                </a:lnTo>
                <a:lnTo>
                  <a:pt x="827" y="238"/>
                </a:lnTo>
                <a:lnTo>
                  <a:pt x="827" y="238"/>
                </a:lnTo>
                <a:lnTo>
                  <a:pt x="820" y="238"/>
                </a:lnTo>
                <a:lnTo>
                  <a:pt x="820" y="238"/>
                </a:lnTo>
                <a:lnTo>
                  <a:pt x="809" y="248"/>
                </a:lnTo>
                <a:lnTo>
                  <a:pt x="815" y="263"/>
                </a:lnTo>
                <a:cubicBezTo>
                  <a:pt x="815" y="265"/>
                  <a:pt x="811" y="287"/>
                  <a:pt x="808" y="312"/>
                </a:cubicBezTo>
                <a:cubicBezTo>
                  <a:pt x="790" y="275"/>
                  <a:pt x="785" y="244"/>
                  <a:pt x="784" y="231"/>
                </a:cubicBezTo>
                <a:cubicBezTo>
                  <a:pt x="784" y="231"/>
                  <a:pt x="784" y="231"/>
                  <a:pt x="784" y="231"/>
                </a:cubicBezTo>
                <a:lnTo>
                  <a:pt x="784" y="231"/>
                </a:lnTo>
                <a:cubicBezTo>
                  <a:pt x="778" y="233"/>
                  <a:pt x="773" y="235"/>
                  <a:pt x="769" y="237"/>
                </a:cubicBezTo>
                <a:cubicBezTo>
                  <a:pt x="752" y="242"/>
                  <a:pt x="729" y="250"/>
                  <a:pt x="716" y="258"/>
                </a:cubicBezTo>
                <a:cubicBezTo>
                  <a:pt x="712" y="262"/>
                  <a:pt x="702" y="275"/>
                  <a:pt x="693" y="310"/>
                </a:cubicBezTo>
                <a:cubicBezTo>
                  <a:pt x="701" y="339"/>
                  <a:pt x="709" y="379"/>
                  <a:pt x="713" y="434"/>
                </a:cubicBezTo>
                <a:cubicBezTo>
                  <a:pt x="714" y="457"/>
                  <a:pt x="713" y="491"/>
                  <a:pt x="711" y="519"/>
                </a:cubicBezTo>
                <a:close/>
                <a:moveTo>
                  <a:pt x="63" y="519"/>
                </a:moveTo>
                <a:cubicBezTo>
                  <a:pt x="82" y="519"/>
                  <a:pt x="89" y="506"/>
                  <a:pt x="89" y="491"/>
                </a:cubicBezTo>
                <a:cubicBezTo>
                  <a:pt x="89" y="491"/>
                  <a:pt x="84" y="442"/>
                  <a:pt x="87" y="399"/>
                </a:cubicBezTo>
                <a:cubicBezTo>
                  <a:pt x="88" y="365"/>
                  <a:pt x="98" y="317"/>
                  <a:pt x="102" y="316"/>
                </a:cubicBezTo>
                <a:cubicBezTo>
                  <a:pt x="102" y="316"/>
                  <a:pt x="102" y="316"/>
                  <a:pt x="102" y="316"/>
                </a:cubicBezTo>
                <a:lnTo>
                  <a:pt x="102" y="475"/>
                </a:lnTo>
                <a:cubicBezTo>
                  <a:pt x="102" y="481"/>
                  <a:pt x="103" y="487"/>
                  <a:pt x="104" y="493"/>
                </a:cubicBezTo>
                <a:lnTo>
                  <a:pt x="104" y="746"/>
                </a:lnTo>
                <a:cubicBezTo>
                  <a:pt x="104" y="766"/>
                  <a:pt x="119" y="780"/>
                  <a:pt x="139" y="780"/>
                </a:cubicBezTo>
                <a:cubicBezTo>
                  <a:pt x="139" y="780"/>
                  <a:pt x="139" y="780"/>
                  <a:pt x="139" y="780"/>
                </a:cubicBezTo>
                <a:lnTo>
                  <a:pt x="139" y="780"/>
                </a:lnTo>
                <a:cubicBezTo>
                  <a:pt x="158" y="780"/>
                  <a:pt x="173" y="766"/>
                  <a:pt x="173" y="746"/>
                </a:cubicBezTo>
                <a:lnTo>
                  <a:pt x="173" y="519"/>
                </a:lnTo>
                <a:lnTo>
                  <a:pt x="190" y="519"/>
                </a:lnTo>
                <a:lnTo>
                  <a:pt x="190" y="746"/>
                </a:lnTo>
                <a:cubicBezTo>
                  <a:pt x="190" y="766"/>
                  <a:pt x="205" y="780"/>
                  <a:pt x="224" y="780"/>
                </a:cubicBezTo>
                <a:cubicBezTo>
                  <a:pt x="224" y="780"/>
                  <a:pt x="224" y="780"/>
                  <a:pt x="224" y="780"/>
                </a:cubicBezTo>
                <a:lnTo>
                  <a:pt x="224" y="780"/>
                </a:lnTo>
                <a:cubicBezTo>
                  <a:pt x="243" y="780"/>
                  <a:pt x="259" y="766"/>
                  <a:pt x="259" y="746"/>
                </a:cubicBezTo>
                <a:lnTo>
                  <a:pt x="259" y="493"/>
                </a:lnTo>
                <a:cubicBezTo>
                  <a:pt x="260" y="487"/>
                  <a:pt x="260" y="481"/>
                  <a:pt x="260" y="475"/>
                </a:cubicBezTo>
                <a:lnTo>
                  <a:pt x="260" y="316"/>
                </a:lnTo>
                <a:cubicBezTo>
                  <a:pt x="260" y="316"/>
                  <a:pt x="260" y="316"/>
                  <a:pt x="260" y="316"/>
                </a:cubicBezTo>
                <a:cubicBezTo>
                  <a:pt x="265" y="317"/>
                  <a:pt x="275" y="365"/>
                  <a:pt x="276" y="399"/>
                </a:cubicBezTo>
                <a:cubicBezTo>
                  <a:pt x="278" y="442"/>
                  <a:pt x="273" y="491"/>
                  <a:pt x="273" y="491"/>
                </a:cubicBezTo>
                <a:cubicBezTo>
                  <a:pt x="273" y="505"/>
                  <a:pt x="279" y="517"/>
                  <a:pt x="294" y="519"/>
                </a:cubicBezTo>
                <a:cubicBezTo>
                  <a:pt x="292" y="491"/>
                  <a:pt x="291" y="457"/>
                  <a:pt x="292" y="435"/>
                </a:cubicBezTo>
                <a:cubicBezTo>
                  <a:pt x="296" y="379"/>
                  <a:pt x="304" y="339"/>
                  <a:pt x="312" y="310"/>
                </a:cubicBezTo>
                <a:cubicBezTo>
                  <a:pt x="303" y="275"/>
                  <a:pt x="293" y="262"/>
                  <a:pt x="289" y="258"/>
                </a:cubicBezTo>
                <a:cubicBezTo>
                  <a:pt x="276" y="250"/>
                  <a:pt x="253" y="242"/>
                  <a:pt x="236" y="237"/>
                </a:cubicBezTo>
                <a:cubicBezTo>
                  <a:pt x="232" y="235"/>
                  <a:pt x="227" y="233"/>
                  <a:pt x="221" y="231"/>
                </a:cubicBezTo>
                <a:lnTo>
                  <a:pt x="221" y="231"/>
                </a:lnTo>
                <a:cubicBezTo>
                  <a:pt x="221" y="231"/>
                  <a:pt x="221" y="231"/>
                  <a:pt x="221" y="231"/>
                </a:cubicBezTo>
                <a:cubicBezTo>
                  <a:pt x="221" y="244"/>
                  <a:pt x="215" y="275"/>
                  <a:pt x="197" y="312"/>
                </a:cubicBezTo>
                <a:cubicBezTo>
                  <a:pt x="195" y="287"/>
                  <a:pt x="190" y="265"/>
                  <a:pt x="190" y="263"/>
                </a:cubicBezTo>
                <a:lnTo>
                  <a:pt x="196" y="248"/>
                </a:lnTo>
                <a:lnTo>
                  <a:pt x="185" y="238"/>
                </a:lnTo>
                <a:lnTo>
                  <a:pt x="185" y="238"/>
                </a:lnTo>
                <a:lnTo>
                  <a:pt x="178" y="238"/>
                </a:lnTo>
                <a:lnTo>
                  <a:pt x="178" y="238"/>
                </a:lnTo>
                <a:lnTo>
                  <a:pt x="167" y="248"/>
                </a:lnTo>
                <a:lnTo>
                  <a:pt x="174" y="263"/>
                </a:lnTo>
                <a:cubicBezTo>
                  <a:pt x="173" y="265"/>
                  <a:pt x="169" y="287"/>
                  <a:pt x="165" y="312"/>
                </a:cubicBezTo>
                <a:cubicBezTo>
                  <a:pt x="147" y="275"/>
                  <a:pt x="143" y="244"/>
                  <a:pt x="141" y="231"/>
                </a:cubicBezTo>
                <a:cubicBezTo>
                  <a:pt x="141" y="231"/>
                  <a:pt x="141" y="231"/>
                  <a:pt x="141" y="231"/>
                </a:cubicBezTo>
                <a:lnTo>
                  <a:pt x="141" y="231"/>
                </a:lnTo>
                <a:cubicBezTo>
                  <a:pt x="136" y="233"/>
                  <a:pt x="131" y="235"/>
                  <a:pt x="126" y="237"/>
                </a:cubicBezTo>
                <a:cubicBezTo>
                  <a:pt x="110" y="242"/>
                  <a:pt x="87" y="250"/>
                  <a:pt x="73" y="258"/>
                </a:cubicBezTo>
                <a:cubicBezTo>
                  <a:pt x="67" y="264"/>
                  <a:pt x="44" y="296"/>
                  <a:pt x="36" y="396"/>
                </a:cubicBezTo>
                <a:cubicBezTo>
                  <a:pt x="35" y="428"/>
                  <a:pt x="41" y="488"/>
                  <a:pt x="41" y="488"/>
                </a:cubicBezTo>
                <a:cubicBezTo>
                  <a:pt x="44" y="505"/>
                  <a:pt x="46" y="518"/>
                  <a:pt x="63" y="519"/>
                </a:cubicBezTo>
                <a:close/>
                <a:moveTo>
                  <a:pt x="768" y="169"/>
                </a:moveTo>
                <a:cubicBezTo>
                  <a:pt x="775" y="197"/>
                  <a:pt x="795" y="223"/>
                  <a:pt x="825" y="223"/>
                </a:cubicBezTo>
                <a:cubicBezTo>
                  <a:pt x="855" y="223"/>
                  <a:pt x="873" y="197"/>
                  <a:pt x="881" y="168"/>
                </a:cubicBezTo>
                <a:cubicBezTo>
                  <a:pt x="889" y="165"/>
                  <a:pt x="895" y="153"/>
                  <a:pt x="893" y="143"/>
                </a:cubicBezTo>
                <a:cubicBezTo>
                  <a:pt x="892" y="137"/>
                  <a:pt x="890" y="134"/>
                  <a:pt x="885" y="133"/>
                </a:cubicBezTo>
                <a:cubicBezTo>
                  <a:pt x="883" y="97"/>
                  <a:pt x="860" y="70"/>
                  <a:pt x="825" y="70"/>
                </a:cubicBezTo>
                <a:cubicBezTo>
                  <a:pt x="790" y="70"/>
                  <a:pt x="765" y="97"/>
                  <a:pt x="764" y="132"/>
                </a:cubicBezTo>
                <a:cubicBezTo>
                  <a:pt x="759" y="134"/>
                  <a:pt x="755" y="137"/>
                  <a:pt x="754" y="143"/>
                </a:cubicBezTo>
                <a:cubicBezTo>
                  <a:pt x="752" y="153"/>
                  <a:pt x="759" y="167"/>
                  <a:pt x="768" y="1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70" name="Freeform 124"/>
          <p:cNvSpPr>
            <a:spLocks noChangeAspect="1" noEditPoints="1"/>
          </p:cNvSpPr>
          <p:nvPr/>
        </p:nvSpPr>
        <p:spPr bwMode="auto">
          <a:xfrm>
            <a:off x="8088098" y="2515770"/>
            <a:ext cx="399946" cy="317417"/>
          </a:xfrm>
          <a:custGeom>
            <a:gdLst>
              <a:gd name="T0" fmla="*/ 377 w 1101"/>
              <a:gd name="T1" fmla="*/ 858 h 877"/>
              <a:gd name="T2" fmla="*/ 397 w 1101"/>
              <a:gd name="T3" fmla="*/ 866 h 877"/>
              <a:gd name="T4" fmla="*/ 566 w 1101"/>
              <a:gd name="T5" fmla="*/ 716 h 877"/>
              <a:gd name="T6" fmla="*/ 377 w 1101"/>
              <a:gd name="T7" fmla="*/ 620 h 877"/>
              <a:gd name="T8" fmla="*/ 377 w 1101"/>
              <a:gd name="T9" fmla="*/ 858 h 877"/>
              <a:gd name="T10" fmla="*/ 1066 w 1101"/>
              <a:gd name="T11" fmla="*/ 8 h 877"/>
              <a:gd name="T12" fmla="*/ 21 w 1101"/>
              <a:gd name="T13" fmla="*/ 371 h 877"/>
              <a:gd name="T14" fmla="*/ 20 w 1101"/>
              <a:gd name="T15" fmla="*/ 400 h 877"/>
              <a:gd name="T16" fmla="*/ 245 w 1101"/>
              <a:gd name="T17" fmla="*/ 489 h 877"/>
              <a:gd name="T18" fmla="*/ 245 w 1101"/>
              <a:gd name="T19" fmla="*/ 489 h 877"/>
              <a:gd name="T20" fmla="*/ 379 w 1101"/>
              <a:gd name="T21" fmla="*/ 542 h 877"/>
              <a:gd name="T22" fmla="*/ 1029 w 1101"/>
              <a:gd name="T23" fmla="*/ 70 h 877"/>
              <a:gd name="T24" fmla="*/ 1042 w 1101"/>
              <a:gd name="T25" fmla="*/ 81 h 877"/>
              <a:gd name="T26" fmla="*/ 575 w 1101"/>
              <a:gd name="T27" fmla="*/ 581 h 877"/>
              <a:gd name="T28" fmla="*/ 575 w 1101"/>
              <a:gd name="T29" fmla="*/ 581 h 877"/>
              <a:gd name="T30" fmla="*/ 549 w 1101"/>
              <a:gd name="T31" fmla="*/ 610 h 877"/>
              <a:gd name="T32" fmla="*/ 584 w 1101"/>
              <a:gd name="T33" fmla="*/ 629 h 877"/>
              <a:gd name="T34" fmla="*/ 879 w 1101"/>
              <a:gd name="T35" fmla="*/ 785 h 877"/>
              <a:gd name="T36" fmla="*/ 924 w 1101"/>
              <a:gd name="T37" fmla="*/ 766 h 877"/>
              <a:gd name="T38" fmla="*/ 1095 w 1101"/>
              <a:gd name="T39" fmla="*/ 33 h 877"/>
              <a:gd name="T40" fmla="*/ 1066 w 1101"/>
              <a:gd name="T41" fmla="*/ 8 h 87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01" h="877">
                <a:moveTo>
                  <a:pt x="377" y="858"/>
                </a:moveTo>
                <a:cubicBezTo>
                  <a:pt x="377" y="872"/>
                  <a:pt x="385" y="877"/>
                  <a:pt x="397" y="866"/>
                </a:cubicBezTo>
                <a:cubicBezTo>
                  <a:pt x="412" y="852"/>
                  <a:pt x="566" y="716"/>
                  <a:pt x="566" y="716"/>
                </a:cubicBezTo>
                <a:lnTo>
                  <a:pt x="377" y="620"/>
                </a:lnTo>
                <a:lnTo>
                  <a:pt x="377" y="858"/>
                </a:lnTo>
                <a:close/>
                <a:moveTo>
                  <a:pt x="1066" y="8"/>
                </a:moveTo>
                <a:cubicBezTo>
                  <a:pt x="1046" y="15"/>
                  <a:pt x="41" y="365"/>
                  <a:pt x="21" y="371"/>
                </a:cubicBezTo>
                <a:cubicBezTo>
                  <a:pt x="4" y="378"/>
                  <a:pt x="0" y="392"/>
                  <a:pt x="20" y="400"/>
                </a:cubicBezTo>
                <a:cubicBezTo>
                  <a:pt x="44" y="409"/>
                  <a:pt x="245" y="489"/>
                  <a:pt x="245" y="489"/>
                </a:cubicBezTo>
                <a:lnTo>
                  <a:pt x="245" y="489"/>
                </a:lnTo>
                <a:lnTo>
                  <a:pt x="379" y="542"/>
                </a:lnTo>
                <a:cubicBezTo>
                  <a:pt x="379" y="542"/>
                  <a:pt x="1020" y="76"/>
                  <a:pt x="1029" y="70"/>
                </a:cubicBezTo>
                <a:cubicBezTo>
                  <a:pt x="1038" y="63"/>
                  <a:pt x="1048" y="75"/>
                  <a:pt x="1042" y="81"/>
                </a:cubicBezTo>
                <a:cubicBezTo>
                  <a:pt x="1035" y="89"/>
                  <a:pt x="575" y="581"/>
                  <a:pt x="575" y="581"/>
                </a:cubicBezTo>
                <a:cubicBezTo>
                  <a:pt x="575" y="581"/>
                  <a:pt x="575" y="581"/>
                  <a:pt x="575" y="581"/>
                </a:cubicBezTo>
                <a:lnTo>
                  <a:pt x="549" y="610"/>
                </a:lnTo>
                <a:lnTo>
                  <a:pt x="584" y="629"/>
                </a:lnTo>
                <a:cubicBezTo>
                  <a:pt x="584" y="629"/>
                  <a:pt x="859" y="775"/>
                  <a:pt x="879" y="785"/>
                </a:cubicBezTo>
                <a:cubicBezTo>
                  <a:pt x="896" y="795"/>
                  <a:pt x="918" y="787"/>
                  <a:pt x="924" y="766"/>
                </a:cubicBezTo>
                <a:cubicBezTo>
                  <a:pt x="929" y="741"/>
                  <a:pt x="1092" y="48"/>
                  <a:pt x="1095" y="33"/>
                </a:cubicBezTo>
                <a:cubicBezTo>
                  <a:pt x="1101" y="12"/>
                  <a:pt x="1087" y="0"/>
                  <a:pt x="1066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71" name="Freeform 154"/>
          <p:cNvSpPr>
            <a:spLocks noChangeAspect="1" noEditPoints="1"/>
          </p:cNvSpPr>
          <p:nvPr/>
        </p:nvSpPr>
        <p:spPr bwMode="auto">
          <a:xfrm>
            <a:off x="4621860" y="5070718"/>
            <a:ext cx="324617" cy="322843"/>
          </a:xfrm>
          <a:custGeom>
            <a:gdLst>
              <a:gd name="T0" fmla="*/ 48 w 800"/>
              <a:gd name="T1" fmla="*/ 0 h 800"/>
              <a:gd name="T2" fmla="*/ 313 w 800"/>
              <a:gd name="T3" fmla="*/ 0 h 800"/>
              <a:gd name="T4" fmla="*/ 359 w 800"/>
              <a:gd name="T5" fmla="*/ 48 h 800"/>
              <a:gd name="T6" fmla="*/ 359 w 800"/>
              <a:gd name="T7" fmla="*/ 313 h 800"/>
              <a:gd name="T8" fmla="*/ 313 w 800"/>
              <a:gd name="T9" fmla="*/ 359 h 800"/>
              <a:gd name="T10" fmla="*/ 48 w 800"/>
              <a:gd name="T11" fmla="*/ 359 h 800"/>
              <a:gd name="T12" fmla="*/ 0 w 800"/>
              <a:gd name="T13" fmla="*/ 313 h 800"/>
              <a:gd name="T14" fmla="*/ 0 w 800"/>
              <a:gd name="T15" fmla="*/ 48 h 800"/>
              <a:gd name="T16" fmla="*/ 48 w 800"/>
              <a:gd name="T17" fmla="*/ 0 h 800"/>
              <a:gd name="T18" fmla="*/ 490 w 800"/>
              <a:gd name="T19" fmla="*/ 443 h 800"/>
              <a:gd name="T20" fmla="*/ 754 w 800"/>
              <a:gd name="T21" fmla="*/ 443 h 800"/>
              <a:gd name="T22" fmla="*/ 800 w 800"/>
              <a:gd name="T23" fmla="*/ 490 h 800"/>
              <a:gd name="T24" fmla="*/ 800 w 800"/>
              <a:gd name="T25" fmla="*/ 754 h 800"/>
              <a:gd name="T26" fmla="*/ 754 w 800"/>
              <a:gd name="T27" fmla="*/ 800 h 800"/>
              <a:gd name="T28" fmla="*/ 490 w 800"/>
              <a:gd name="T29" fmla="*/ 800 h 800"/>
              <a:gd name="T30" fmla="*/ 443 w 800"/>
              <a:gd name="T31" fmla="*/ 754 h 800"/>
              <a:gd name="T32" fmla="*/ 443 w 800"/>
              <a:gd name="T33" fmla="*/ 490 h 800"/>
              <a:gd name="T34" fmla="*/ 490 w 800"/>
              <a:gd name="T35" fmla="*/ 443 h 800"/>
              <a:gd name="T36" fmla="*/ 48 w 800"/>
              <a:gd name="T37" fmla="*/ 443 h 800"/>
              <a:gd name="T38" fmla="*/ 313 w 800"/>
              <a:gd name="T39" fmla="*/ 443 h 800"/>
              <a:gd name="T40" fmla="*/ 359 w 800"/>
              <a:gd name="T41" fmla="*/ 490 h 800"/>
              <a:gd name="T42" fmla="*/ 359 w 800"/>
              <a:gd name="T43" fmla="*/ 754 h 800"/>
              <a:gd name="T44" fmla="*/ 313 w 800"/>
              <a:gd name="T45" fmla="*/ 800 h 800"/>
              <a:gd name="T46" fmla="*/ 48 w 800"/>
              <a:gd name="T47" fmla="*/ 800 h 800"/>
              <a:gd name="T48" fmla="*/ 0 w 800"/>
              <a:gd name="T49" fmla="*/ 754 h 800"/>
              <a:gd name="T50" fmla="*/ 0 w 800"/>
              <a:gd name="T51" fmla="*/ 490 h 800"/>
              <a:gd name="T52" fmla="*/ 48 w 800"/>
              <a:gd name="T53" fmla="*/ 443 h 800"/>
              <a:gd name="T54" fmla="*/ 490 w 800"/>
              <a:gd name="T55" fmla="*/ 0 h 800"/>
              <a:gd name="T56" fmla="*/ 754 w 800"/>
              <a:gd name="T57" fmla="*/ 0 h 800"/>
              <a:gd name="T58" fmla="*/ 800 w 800"/>
              <a:gd name="T59" fmla="*/ 48 h 800"/>
              <a:gd name="T60" fmla="*/ 800 w 800"/>
              <a:gd name="T61" fmla="*/ 313 h 800"/>
              <a:gd name="T62" fmla="*/ 754 w 800"/>
              <a:gd name="T63" fmla="*/ 359 h 800"/>
              <a:gd name="T64" fmla="*/ 490 w 800"/>
              <a:gd name="T65" fmla="*/ 359 h 800"/>
              <a:gd name="T66" fmla="*/ 443 w 800"/>
              <a:gd name="T67" fmla="*/ 313 h 800"/>
              <a:gd name="T68" fmla="*/ 443 w 800"/>
              <a:gd name="T69" fmla="*/ 48 h 800"/>
              <a:gd name="T70" fmla="*/ 490 w 800"/>
              <a:gd name="T71" fmla="*/ 0 h 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0" h="800">
                <a:moveTo>
                  <a:pt x="48" y="0"/>
                </a:moveTo>
                <a:lnTo>
                  <a:pt x="313" y="0"/>
                </a:lnTo>
                <a:cubicBezTo>
                  <a:pt x="338" y="0"/>
                  <a:pt x="359" y="23"/>
                  <a:pt x="359" y="48"/>
                </a:cubicBezTo>
                <a:lnTo>
                  <a:pt x="359" y="313"/>
                </a:lnTo>
                <a:cubicBezTo>
                  <a:pt x="359" y="338"/>
                  <a:pt x="338" y="359"/>
                  <a:pt x="313" y="359"/>
                </a:cubicBezTo>
                <a:lnTo>
                  <a:pt x="48" y="359"/>
                </a:lnTo>
                <a:cubicBezTo>
                  <a:pt x="23" y="359"/>
                  <a:pt x="0" y="338"/>
                  <a:pt x="0" y="313"/>
                </a:cubicBezTo>
                <a:lnTo>
                  <a:pt x="0" y="48"/>
                </a:lnTo>
                <a:cubicBezTo>
                  <a:pt x="0" y="23"/>
                  <a:pt x="23" y="0"/>
                  <a:pt x="48" y="0"/>
                </a:cubicBezTo>
                <a:close/>
                <a:moveTo>
                  <a:pt x="490" y="443"/>
                </a:moveTo>
                <a:lnTo>
                  <a:pt x="754" y="443"/>
                </a:lnTo>
                <a:cubicBezTo>
                  <a:pt x="779" y="443"/>
                  <a:pt x="800" y="464"/>
                  <a:pt x="800" y="490"/>
                </a:cubicBezTo>
                <a:lnTo>
                  <a:pt x="800" y="754"/>
                </a:lnTo>
                <a:cubicBezTo>
                  <a:pt x="800" y="780"/>
                  <a:pt x="779" y="800"/>
                  <a:pt x="754" y="800"/>
                </a:cubicBezTo>
                <a:lnTo>
                  <a:pt x="490" y="800"/>
                </a:lnTo>
                <a:cubicBezTo>
                  <a:pt x="464" y="800"/>
                  <a:pt x="443" y="780"/>
                  <a:pt x="443" y="754"/>
                </a:cubicBezTo>
                <a:lnTo>
                  <a:pt x="443" y="490"/>
                </a:lnTo>
                <a:cubicBezTo>
                  <a:pt x="443" y="464"/>
                  <a:pt x="464" y="443"/>
                  <a:pt x="490" y="443"/>
                </a:cubicBezTo>
                <a:close/>
                <a:moveTo>
                  <a:pt x="48" y="443"/>
                </a:moveTo>
                <a:lnTo>
                  <a:pt x="313" y="443"/>
                </a:lnTo>
                <a:cubicBezTo>
                  <a:pt x="338" y="443"/>
                  <a:pt x="359" y="464"/>
                  <a:pt x="359" y="490"/>
                </a:cubicBezTo>
                <a:lnTo>
                  <a:pt x="359" y="754"/>
                </a:lnTo>
                <a:cubicBezTo>
                  <a:pt x="359" y="780"/>
                  <a:pt x="338" y="800"/>
                  <a:pt x="313" y="800"/>
                </a:cubicBezTo>
                <a:lnTo>
                  <a:pt x="48" y="800"/>
                </a:lnTo>
                <a:cubicBezTo>
                  <a:pt x="23" y="800"/>
                  <a:pt x="0" y="780"/>
                  <a:pt x="0" y="754"/>
                </a:cubicBezTo>
                <a:lnTo>
                  <a:pt x="0" y="490"/>
                </a:lnTo>
                <a:cubicBezTo>
                  <a:pt x="0" y="464"/>
                  <a:pt x="23" y="443"/>
                  <a:pt x="48" y="443"/>
                </a:cubicBezTo>
                <a:close/>
                <a:moveTo>
                  <a:pt x="490" y="0"/>
                </a:moveTo>
                <a:lnTo>
                  <a:pt x="754" y="0"/>
                </a:lnTo>
                <a:cubicBezTo>
                  <a:pt x="779" y="0"/>
                  <a:pt x="800" y="23"/>
                  <a:pt x="800" y="48"/>
                </a:cubicBezTo>
                <a:lnTo>
                  <a:pt x="800" y="313"/>
                </a:lnTo>
                <a:cubicBezTo>
                  <a:pt x="800" y="338"/>
                  <a:pt x="779" y="359"/>
                  <a:pt x="754" y="359"/>
                </a:cubicBezTo>
                <a:lnTo>
                  <a:pt x="490" y="359"/>
                </a:lnTo>
                <a:cubicBezTo>
                  <a:pt x="464" y="359"/>
                  <a:pt x="443" y="338"/>
                  <a:pt x="443" y="313"/>
                </a:cubicBezTo>
                <a:lnTo>
                  <a:pt x="443" y="48"/>
                </a:lnTo>
                <a:cubicBezTo>
                  <a:pt x="443" y="23"/>
                  <a:pt x="464" y="0"/>
                  <a:pt x="4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1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72" name="矩形 71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整体</a:t>
            </a:r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工作概述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879250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dur="75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dur="75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9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5.55112E-17 L -3.33333E-06 0.15162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54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-2.59259E-06 L 0.11954 -2.59259E-06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63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7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86" dur="250" fill="hold"/>
                                        <p:tgtEl>
                                          <p:spTgt spid="7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-2.59259E-06 L 0.11954 -2.59259E-06" pathEditMode="relative" rAng="0" ptsTypes="AA">
                                      <p:cBhvr>
                                        <p:cTn id="93" dur="1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5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01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7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6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18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3.33333E-06 L 0.11954 3.33333E-06" pathEditMode="relative" rAng="0" ptsTypes="AA">
                                      <p:cBhvr>
                                        <p:cTn id="125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27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3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9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8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50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3.33333E-06 L 0.11954 3.33333E-06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165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1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73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0" dur="250" fill="hold"/>
                                        <p:tgtEl>
                                          <p:spTgt spid="7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2" dur="250" fill="hold"/>
                                        <p:tgtEl>
                                          <p:spTgt spid="7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7.40741E-07 L 0.11954 7.40741E-07" pathEditMode="relative" rAng="0" ptsTypes="AA">
                                      <p:cBhvr>
                                        <p:cTn id="189" dur="10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91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7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3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5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53" presetClass="entr" presetSubtype="16" dur="25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6" presetClass="emph" presetSubtype="0" dur="25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2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6" presetClass="emph" presetSubtype="0" dur="25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14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3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06 7.40741E-07 L 0.11954 7.40741E-07" pathEditMode="relative" rAng="0" ptsTypes="AA">
                                      <p:cBhvr>
                                        <p:cTn id="221" dur="1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23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234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7" grpId="1"/>
      <p:bldP spid="48" grpId="0"/>
      <p:bldP spid="48" grpId="1"/>
      <p:bldP spid="48" grpId="2"/>
      <p:bldP spid="49" grpId="0"/>
      <p:bldP spid="50" grpId="0"/>
      <p:bldP spid="50" grpId="1"/>
      <p:bldP spid="51" grpId="0"/>
      <p:bldP spid="51" grpId="1"/>
      <p:bldP spid="51" grpId="2"/>
      <p:bldP spid="52" grpId="0"/>
      <p:bldP spid="53" grpId="0"/>
      <p:bldP spid="53" grpId="1"/>
      <p:bldP spid="54" grpId="0"/>
      <p:bldP spid="54" grpId="1"/>
      <p:bldP spid="54" grpId="2"/>
      <p:bldP spid="55" grpId="0"/>
      <p:bldP spid="56" grpId="0"/>
      <p:bldP spid="56" grpId="1"/>
      <p:bldP spid="57" grpId="0"/>
      <p:bldP spid="57" grpId="1"/>
      <p:bldP spid="57" grpId="2"/>
      <p:bldP spid="58" grpId="0"/>
      <p:bldP spid="59" grpId="0"/>
      <p:bldP spid="59" grpId="1"/>
      <p:bldP spid="60" grpId="0"/>
      <p:bldP spid="60" grpId="1"/>
      <p:bldP spid="60" grpId="2"/>
      <p:bldP spid="61" grpId="0"/>
      <p:bldP spid="62" grpId="0"/>
      <p:bldP spid="62" grpId="1"/>
      <p:bldP spid="63" grpId="0"/>
      <p:bldP spid="63" grpId="1"/>
      <p:bldP spid="63" grpId="2"/>
      <p:bldP spid="64" grpId="0"/>
      <p:bldP spid="65" grpId="0"/>
      <p:bldP spid="65" grpId="1"/>
      <p:bldP spid="66" grpId="0"/>
      <p:bldP spid="66" grpId="1"/>
      <p:bldP spid="66" grpId="2"/>
      <p:bldP spid="67" grpId="0"/>
      <p:bldP spid="67" grpId="1"/>
      <p:bldP spid="67" grpId="2"/>
      <p:bldP spid="68" grpId="0"/>
      <p:bldP spid="68" grpId="1"/>
      <p:bldP spid="68" grpId="2"/>
      <p:bldP spid="69" grpId="0"/>
      <p:bldP spid="69" grpId="1"/>
      <p:bldP spid="69" grpId="2"/>
      <p:bldP spid="70" grpId="0"/>
      <p:bldP spid="70" grpId="1"/>
      <p:bldP spid="70" grpId="2"/>
      <p:bldP spid="71" grpId="0"/>
      <p:bldP spid="71" grpId="1"/>
      <p:bldP spid="71" grpId="2"/>
      <p:bldP spid="72" grpId="0"/>
      <p:bldP spid="7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7D205F6-FCBB-4F48-8011-2B742838CD16}"/>
              </a:ext>
            </a:extLst>
          </p:cNvPr>
          <p:cNvGrpSpPr/>
          <p:nvPr/>
        </p:nvGrpSpPr>
        <p:grpSpPr>
          <a:xfrm>
            <a:off x="4679257" y="1613433"/>
            <a:ext cx="2580306" cy="4026810"/>
            <a:chOff x="4805847" y="1601401"/>
            <a:chExt cx="2580306" cy="4026810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AF99ABD3-D037-4B59-BEC2-548E8E6F8009}"/>
                </a:ext>
              </a:extLst>
            </p:cNvPr>
            <p:cNvGrpSpPr/>
            <p:nvPr/>
          </p:nvGrpSpPr>
          <p:grpSpPr>
            <a:xfrm>
              <a:off x="4805847" y="1601402"/>
              <a:ext cx="939426" cy="1094347"/>
              <a:chOff x="4805847" y="1601402"/>
              <a:chExt cx="939426" cy="1094347"/>
            </a:xfrm>
          </p:grpSpPr>
          <p:sp>
            <p:nvSpPr>
              <p:cNvPr id="24" name="Freeform 10">
                <a:extLst>
                  <a:ext uri="{FF2B5EF4-FFF2-40B4-BE49-F238E27FC236}">
                    <a16:creationId xmlns="" xmlns:a16="http://schemas.microsoft.com/office/drawing/2014/main" id="{8B168E89-0987-4182-8FF7-E5AA39706A29}"/>
                  </a:ext>
                </a:extLst>
              </p:cNvPr>
              <p:cNvSpPr/>
              <p:nvPr/>
            </p:nvSpPr>
            <p:spPr bwMode="auto">
              <a:xfrm rot="5400000">
                <a:off x="4772189" y="2232231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196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Freeform 10">
                <a:extLst>
                  <a:ext uri="{FF2B5EF4-FFF2-40B4-BE49-F238E27FC236}">
                    <a16:creationId xmlns="" xmlns:a16="http://schemas.microsoft.com/office/drawing/2014/main" id="{57D5A42C-CC24-42E1-8559-4DF2D8EF0FB1}"/>
                  </a:ext>
                </a:extLst>
              </p:cNvPr>
              <p:cNvSpPr/>
              <p:nvPr/>
            </p:nvSpPr>
            <p:spPr bwMode="auto">
              <a:xfrm rot="16200000">
                <a:off x="4732290" y="1674959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52">
                <a:extLst>
                  <a:ext uri="{FF2B5EF4-FFF2-40B4-BE49-F238E27FC236}">
                    <a16:creationId xmlns="" xmlns:a16="http://schemas.microsoft.com/office/drawing/2014/main" id="{168F22A9-96AF-4506-959B-8DD92B6580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8670" y="2008148"/>
                <a:ext cx="323850" cy="273050"/>
              </a:xfrm>
              <a:custGeom>
                <a:gdLst>
                  <a:gd name="T0" fmla="*/ 392 w 1017"/>
                  <a:gd name="T1" fmla="*/ 364 h 858"/>
                  <a:gd name="T2" fmla="*/ 352 w 1017"/>
                  <a:gd name="T3" fmla="*/ 304 h 858"/>
                  <a:gd name="T4" fmla="*/ 336 w 1017"/>
                  <a:gd name="T5" fmla="*/ 259 h 858"/>
                  <a:gd name="T6" fmla="*/ 295 w 1017"/>
                  <a:gd name="T7" fmla="*/ 264 h 858"/>
                  <a:gd name="T8" fmla="*/ 293 w 1017"/>
                  <a:gd name="T9" fmla="*/ 333 h 858"/>
                  <a:gd name="T10" fmla="*/ 369 w 1017"/>
                  <a:gd name="T11" fmla="*/ 426 h 858"/>
                  <a:gd name="T12" fmla="*/ 457 w 1017"/>
                  <a:gd name="T13" fmla="*/ 442 h 858"/>
                  <a:gd name="T14" fmla="*/ 476 w 1017"/>
                  <a:gd name="T15" fmla="*/ 406 h 858"/>
                  <a:gd name="T16" fmla="*/ 445 w 1017"/>
                  <a:gd name="T17" fmla="*/ 380 h 858"/>
                  <a:gd name="T18" fmla="*/ 813 w 1017"/>
                  <a:gd name="T19" fmla="*/ 511 h 858"/>
                  <a:gd name="T20" fmla="*/ 793 w 1017"/>
                  <a:gd name="T21" fmla="*/ 592 h 858"/>
                  <a:gd name="T22" fmla="*/ 710 w 1017"/>
                  <a:gd name="T23" fmla="*/ 660 h 858"/>
                  <a:gd name="T24" fmla="*/ 645 w 1017"/>
                  <a:gd name="T25" fmla="*/ 677 h 858"/>
                  <a:gd name="T26" fmla="*/ 642 w 1017"/>
                  <a:gd name="T27" fmla="*/ 716 h 858"/>
                  <a:gd name="T28" fmla="*/ 709 w 1017"/>
                  <a:gd name="T29" fmla="*/ 727 h 858"/>
                  <a:gd name="T30" fmla="*/ 839 w 1017"/>
                  <a:gd name="T31" fmla="*/ 639 h 858"/>
                  <a:gd name="T32" fmla="*/ 873 w 1017"/>
                  <a:gd name="T33" fmla="*/ 518 h 858"/>
                  <a:gd name="T34" fmla="*/ 842 w 1017"/>
                  <a:gd name="T35" fmla="*/ 492 h 858"/>
                  <a:gd name="T36" fmla="*/ 645 w 1017"/>
                  <a:gd name="T37" fmla="*/ 81 h 858"/>
                  <a:gd name="T38" fmla="*/ 490 w 1017"/>
                  <a:gd name="T39" fmla="*/ 3 h 858"/>
                  <a:gd name="T40" fmla="*/ 373 w 1017"/>
                  <a:gd name="T41" fmla="*/ 8 h 858"/>
                  <a:gd name="T42" fmla="*/ 273 w 1017"/>
                  <a:gd name="T43" fmla="*/ 56 h 858"/>
                  <a:gd name="T44" fmla="*/ 201 w 1017"/>
                  <a:gd name="T45" fmla="*/ 137 h 858"/>
                  <a:gd name="T46" fmla="*/ 162 w 1017"/>
                  <a:gd name="T47" fmla="*/ 242 h 858"/>
                  <a:gd name="T48" fmla="*/ 169 w 1017"/>
                  <a:gd name="T49" fmla="*/ 363 h 858"/>
                  <a:gd name="T50" fmla="*/ 59 w 1017"/>
                  <a:gd name="T51" fmla="*/ 441 h 858"/>
                  <a:gd name="T52" fmla="*/ 0 w 1017"/>
                  <a:gd name="T53" fmla="*/ 583 h 858"/>
                  <a:gd name="T54" fmla="*/ 19 w 1017"/>
                  <a:gd name="T55" fmla="*/ 702 h 858"/>
                  <a:gd name="T56" fmla="*/ 155 w 1017"/>
                  <a:gd name="T57" fmla="*/ 838 h 858"/>
                  <a:gd name="T58" fmla="*/ 699 w 1017"/>
                  <a:gd name="T59" fmla="*/ 858 h 858"/>
                  <a:gd name="T60" fmla="*/ 786 w 1017"/>
                  <a:gd name="T61" fmla="*/ 842 h 858"/>
                  <a:gd name="T62" fmla="*/ 895 w 1017"/>
                  <a:gd name="T63" fmla="*/ 783 h 858"/>
                  <a:gd name="T64" fmla="*/ 973 w 1017"/>
                  <a:gd name="T65" fmla="*/ 689 h 858"/>
                  <a:gd name="T66" fmla="*/ 1014 w 1017"/>
                  <a:gd name="T67" fmla="*/ 573 h 858"/>
                  <a:gd name="T68" fmla="*/ 1012 w 1017"/>
                  <a:gd name="T69" fmla="*/ 460 h 858"/>
                  <a:gd name="T70" fmla="*/ 967 w 1017"/>
                  <a:gd name="T71" fmla="*/ 346 h 858"/>
                  <a:gd name="T72" fmla="*/ 886 w 1017"/>
                  <a:gd name="T73" fmla="*/ 258 h 858"/>
                  <a:gd name="T74" fmla="*/ 777 w 1017"/>
                  <a:gd name="T75" fmla="*/ 203 h 858"/>
                  <a:gd name="T76" fmla="*/ 692 w 1017"/>
                  <a:gd name="T77" fmla="*/ 795 h 858"/>
                  <a:gd name="T78" fmla="*/ 147 w 1017"/>
                  <a:gd name="T79" fmla="*/ 761 h 858"/>
                  <a:gd name="T80" fmla="*/ 67 w 1017"/>
                  <a:gd name="T81" fmla="*/ 642 h 858"/>
                  <a:gd name="T82" fmla="*/ 80 w 1017"/>
                  <a:gd name="T83" fmla="*/ 523 h 858"/>
                  <a:gd name="T84" fmla="*/ 169 w 1017"/>
                  <a:gd name="T85" fmla="*/ 432 h 858"/>
                  <a:gd name="T86" fmla="*/ 239 w 1017"/>
                  <a:gd name="T87" fmla="*/ 400 h 858"/>
                  <a:gd name="T88" fmla="*/ 226 w 1017"/>
                  <a:gd name="T89" fmla="*/ 330 h 858"/>
                  <a:gd name="T90" fmla="*/ 249 w 1017"/>
                  <a:gd name="T91" fmla="*/ 180 h 858"/>
                  <a:gd name="T92" fmla="*/ 379 w 1017"/>
                  <a:gd name="T93" fmla="*/ 73 h 858"/>
                  <a:gd name="T94" fmla="*/ 518 w 1017"/>
                  <a:gd name="T95" fmla="*/ 75 h 858"/>
                  <a:gd name="T96" fmla="*/ 630 w 1017"/>
                  <a:gd name="T97" fmla="*/ 163 h 858"/>
                  <a:gd name="T98" fmla="*/ 667 w 1017"/>
                  <a:gd name="T99" fmla="*/ 244 h 858"/>
                  <a:gd name="T100" fmla="*/ 718 w 1017"/>
                  <a:gd name="T101" fmla="*/ 256 h 858"/>
                  <a:gd name="T102" fmla="*/ 858 w 1017"/>
                  <a:gd name="T103" fmla="*/ 318 h 858"/>
                  <a:gd name="T104" fmla="*/ 948 w 1017"/>
                  <a:gd name="T105" fmla="*/ 471 h 858"/>
                  <a:gd name="T106" fmla="*/ 948 w 1017"/>
                  <a:gd name="T107" fmla="*/ 577 h 858"/>
                  <a:gd name="T108" fmla="*/ 842 w 1017"/>
                  <a:gd name="T109" fmla="*/ 743 h 858"/>
                  <a:gd name="T110" fmla="*/ 697 w 1017"/>
                  <a:gd name="T111" fmla="*/ 794 h 8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17" h="858">
                    <a:moveTo>
                      <a:pt x="445" y="380"/>
                    </a:moveTo>
                    <a:lnTo>
                      <a:pt x="445" y="380"/>
                    </a:lnTo>
                    <a:lnTo>
                      <a:pt x="436" y="380"/>
                    </a:lnTo>
                    <a:lnTo>
                      <a:pt x="426" y="379"/>
                    </a:lnTo>
                    <a:lnTo>
                      <a:pt x="416" y="376"/>
                    </a:lnTo>
                    <a:lnTo>
                      <a:pt x="408" y="373"/>
                    </a:lnTo>
                    <a:lnTo>
                      <a:pt x="399" y="370"/>
                    </a:lnTo>
                    <a:lnTo>
                      <a:pt x="392" y="364"/>
                    </a:lnTo>
                    <a:lnTo>
                      <a:pt x="384" y="359"/>
                    </a:lnTo>
                    <a:lnTo>
                      <a:pt x="378" y="353"/>
                    </a:lnTo>
                    <a:lnTo>
                      <a:pt x="371" y="346"/>
                    </a:lnTo>
                    <a:lnTo>
                      <a:pt x="366" y="339"/>
                    </a:lnTo>
                    <a:lnTo>
                      <a:pt x="360" y="331"/>
                    </a:lnTo>
                    <a:lnTo>
                      <a:pt x="357" y="323"/>
                    </a:lnTo>
                    <a:lnTo>
                      <a:pt x="354" y="314"/>
                    </a:lnTo>
                    <a:lnTo>
                      <a:pt x="352" y="304"/>
                    </a:lnTo>
                    <a:lnTo>
                      <a:pt x="350" y="296"/>
                    </a:lnTo>
                    <a:lnTo>
                      <a:pt x="350" y="285"/>
                    </a:lnTo>
                    <a:lnTo>
                      <a:pt x="350" y="285"/>
                    </a:lnTo>
                    <a:lnTo>
                      <a:pt x="349" y="280"/>
                    </a:lnTo>
                    <a:lnTo>
                      <a:pt x="346" y="273"/>
                    </a:lnTo>
                    <a:lnTo>
                      <a:pt x="344" y="268"/>
                    </a:lnTo>
                    <a:lnTo>
                      <a:pt x="340" y="264"/>
                    </a:lnTo>
                    <a:lnTo>
                      <a:pt x="336" y="259"/>
                    </a:lnTo>
                    <a:lnTo>
                      <a:pt x="330" y="256"/>
                    </a:lnTo>
                    <a:lnTo>
                      <a:pt x="324" y="254"/>
                    </a:lnTo>
                    <a:lnTo>
                      <a:pt x="317" y="254"/>
                    </a:lnTo>
                    <a:lnTo>
                      <a:pt x="317" y="254"/>
                    </a:lnTo>
                    <a:lnTo>
                      <a:pt x="311" y="254"/>
                    </a:lnTo>
                    <a:lnTo>
                      <a:pt x="306" y="256"/>
                    </a:lnTo>
                    <a:lnTo>
                      <a:pt x="299" y="259"/>
                    </a:lnTo>
                    <a:lnTo>
                      <a:pt x="295" y="264"/>
                    </a:lnTo>
                    <a:lnTo>
                      <a:pt x="291" y="268"/>
                    </a:lnTo>
                    <a:lnTo>
                      <a:pt x="289" y="273"/>
                    </a:lnTo>
                    <a:lnTo>
                      <a:pt x="286" y="280"/>
                    </a:lnTo>
                    <a:lnTo>
                      <a:pt x="285" y="285"/>
                    </a:lnTo>
                    <a:lnTo>
                      <a:pt x="285" y="285"/>
                    </a:lnTo>
                    <a:lnTo>
                      <a:pt x="286" y="302"/>
                    </a:lnTo>
                    <a:lnTo>
                      <a:pt x="289" y="317"/>
                    </a:lnTo>
                    <a:lnTo>
                      <a:pt x="293" y="333"/>
                    </a:lnTo>
                    <a:lnTo>
                      <a:pt x="298" y="347"/>
                    </a:lnTo>
                    <a:lnTo>
                      <a:pt x="305" y="361"/>
                    </a:lnTo>
                    <a:lnTo>
                      <a:pt x="313" y="374"/>
                    </a:lnTo>
                    <a:lnTo>
                      <a:pt x="322" y="387"/>
                    </a:lnTo>
                    <a:lnTo>
                      <a:pt x="332" y="398"/>
                    </a:lnTo>
                    <a:lnTo>
                      <a:pt x="343" y="408"/>
                    </a:lnTo>
                    <a:lnTo>
                      <a:pt x="356" y="417"/>
                    </a:lnTo>
                    <a:lnTo>
                      <a:pt x="369" y="426"/>
                    </a:lnTo>
                    <a:lnTo>
                      <a:pt x="383" y="432"/>
                    </a:lnTo>
                    <a:lnTo>
                      <a:pt x="398" y="437"/>
                    </a:lnTo>
                    <a:lnTo>
                      <a:pt x="413" y="442"/>
                    </a:lnTo>
                    <a:lnTo>
                      <a:pt x="428" y="444"/>
                    </a:lnTo>
                    <a:lnTo>
                      <a:pt x="445" y="445"/>
                    </a:lnTo>
                    <a:lnTo>
                      <a:pt x="445" y="445"/>
                    </a:lnTo>
                    <a:lnTo>
                      <a:pt x="452" y="444"/>
                    </a:lnTo>
                    <a:lnTo>
                      <a:pt x="457" y="442"/>
                    </a:lnTo>
                    <a:lnTo>
                      <a:pt x="462" y="439"/>
                    </a:lnTo>
                    <a:lnTo>
                      <a:pt x="468" y="435"/>
                    </a:lnTo>
                    <a:lnTo>
                      <a:pt x="471" y="431"/>
                    </a:lnTo>
                    <a:lnTo>
                      <a:pt x="474" y="426"/>
                    </a:lnTo>
                    <a:lnTo>
                      <a:pt x="476" y="419"/>
                    </a:lnTo>
                    <a:lnTo>
                      <a:pt x="476" y="413"/>
                    </a:lnTo>
                    <a:lnTo>
                      <a:pt x="476" y="413"/>
                    </a:lnTo>
                    <a:lnTo>
                      <a:pt x="476" y="406"/>
                    </a:lnTo>
                    <a:lnTo>
                      <a:pt x="474" y="401"/>
                    </a:lnTo>
                    <a:lnTo>
                      <a:pt x="471" y="394"/>
                    </a:lnTo>
                    <a:lnTo>
                      <a:pt x="468" y="390"/>
                    </a:lnTo>
                    <a:lnTo>
                      <a:pt x="462" y="386"/>
                    </a:lnTo>
                    <a:lnTo>
                      <a:pt x="457" y="384"/>
                    </a:lnTo>
                    <a:lnTo>
                      <a:pt x="452" y="382"/>
                    </a:lnTo>
                    <a:lnTo>
                      <a:pt x="445" y="380"/>
                    </a:lnTo>
                    <a:lnTo>
                      <a:pt x="445" y="380"/>
                    </a:lnTo>
                    <a:close/>
                    <a:moveTo>
                      <a:pt x="842" y="492"/>
                    </a:moveTo>
                    <a:lnTo>
                      <a:pt x="842" y="492"/>
                    </a:lnTo>
                    <a:lnTo>
                      <a:pt x="836" y="493"/>
                    </a:lnTo>
                    <a:lnTo>
                      <a:pt x="830" y="494"/>
                    </a:lnTo>
                    <a:lnTo>
                      <a:pt x="825" y="497"/>
                    </a:lnTo>
                    <a:lnTo>
                      <a:pt x="820" y="502"/>
                    </a:lnTo>
                    <a:lnTo>
                      <a:pt x="816" y="506"/>
                    </a:lnTo>
                    <a:lnTo>
                      <a:pt x="813" y="511"/>
                    </a:lnTo>
                    <a:lnTo>
                      <a:pt x="811" y="518"/>
                    </a:lnTo>
                    <a:lnTo>
                      <a:pt x="811" y="524"/>
                    </a:lnTo>
                    <a:lnTo>
                      <a:pt x="811" y="524"/>
                    </a:lnTo>
                    <a:lnTo>
                      <a:pt x="810" y="538"/>
                    </a:lnTo>
                    <a:lnTo>
                      <a:pt x="808" y="553"/>
                    </a:lnTo>
                    <a:lnTo>
                      <a:pt x="805" y="566"/>
                    </a:lnTo>
                    <a:lnTo>
                      <a:pt x="799" y="580"/>
                    </a:lnTo>
                    <a:lnTo>
                      <a:pt x="793" y="592"/>
                    </a:lnTo>
                    <a:lnTo>
                      <a:pt x="786" y="604"/>
                    </a:lnTo>
                    <a:lnTo>
                      <a:pt x="778" y="615"/>
                    </a:lnTo>
                    <a:lnTo>
                      <a:pt x="768" y="625"/>
                    </a:lnTo>
                    <a:lnTo>
                      <a:pt x="758" y="635"/>
                    </a:lnTo>
                    <a:lnTo>
                      <a:pt x="748" y="642"/>
                    </a:lnTo>
                    <a:lnTo>
                      <a:pt x="736" y="650"/>
                    </a:lnTo>
                    <a:lnTo>
                      <a:pt x="723" y="656"/>
                    </a:lnTo>
                    <a:lnTo>
                      <a:pt x="710" y="660"/>
                    </a:lnTo>
                    <a:lnTo>
                      <a:pt x="696" y="664"/>
                    </a:lnTo>
                    <a:lnTo>
                      <a:pt x="682" y="667"/>
                    </a:lnTo>
                    <a:lnTo>
                      <a:pt x="667" y="667"/>
                    </a:lnTo>
                    <a:lnTo>
                      <a:pt x="667" y="667"/>
                    </a:lnTo>
                    <a:lnTo>
                      <a:pt x="661" y="668"/>
                    </a:lnTo>
                    <a:lnTo>
                      <a:pt x="655" y="670"/>
                    </a:lnTo>
                    <a:lnTo>
                      <a:pt x="650" y="672"/>
                    </a:lnTo>
                    <a:lnTo>
                      <a:pt x="645" y="677"/>
                    </a:lnTo>
                    <a:lnTo>
                      <a:pt x="642" y="681"/>
                    </a:lnTo>
                    <a:lnTo>
                      <a:pt x="638" y="686"/>
                    </a:lnTo>
                    <a:lnTo>
                      <a:pt x="636" y="693"/>
                    </a:lnTo>
                    <a:lnTo>
                      <a:pt x="635" y="699"/>
                    </a:lnTo>
                    <a:lnTo>
                      <a:pt x="635" y="699"/>
                    </a:lnTo>
                    <a:lnTo>
                      <a:pt x="636" y="706"/>
                    </a:lnTo>
                    <a:lnTo>
                      <a:pt x="638" y="711"/>
                    </a:lnTo>
                    <a:lnTo>
                      <a:pt x="642" y="716"/>
                    </a:lnTo>
                    <a:lnTo>
                      <a:pt x="645" y="722"/>
                    </a:lnTo>
                    <a:lnTo>
                      <a:pt x="650" y="725"/>
                    </a:lnTo>
                    <a:lnTo>
                      <a:pt x="655" y="728"/>
                    </a:lnTo>
                    <a:lnTo>
                      <a:pt x="661" y="730"/>
                    </a:lnTo>
                    <a:lnTo>
                      <a:pt x="667" y="730"/>
                    </a:lnTo>
                    <a:lnTo>
                      <a:pt x="667" y="730"/>
                    </a:lnTo>
                    <a:lnTo>
                      <a:pt x="689" y="729"/>
                    </a:lnTo>
                    <a:lnTo>
                      <a:pt x="709" y="727"/>
                    </a:lnTo>
                    <a:lnTo>
                      <a:pt x="728" y="722"/>
                    </a:lnTo>
                    <a:lnTo>
                      <a:pt x="748" y="714"/>
                    </a:lnTo>
                    <a:lnTo>
                      <a:pt x="766" y="706"/>
                    </a:lnTo>
                    <a:lnTo>
                      <a:pt x="783" y="696"/>
                    </a:lnTo>
                    <a:lnTo>
                      <a:pt x="799" y="683"/>
                    </a:lnTo>
                    <a:lnTo>
                      <a:pt x="813" y="670"/>
                    </a:lnTo>
                    <a:lnTo>
                      <a:pt x="827" y="655"/>
                    </a:lnTo>
                    <a:lnTo>
                      <a:pt x="839" y="639"/>
                    </a:lnTo>
                    <a:lnTo>
                      <a:pt x="850" y="623"/>
                    </a:lnTo>
                    <a:lnTo>
                      <a:pt x="858" y="605"/>
                    </a:lnTo>
                    <a:lnTo>
                      <a:pt x="865" y="585"/>
                    </a:lnTo>
                    <a:lnTo>
                      <a:pt x="870" y="566"/>
                    </a:lnTo>
                    <a:lnTo>
                      <a:pt x="873" y="545"/>
                    </a:lnTo>
                    <a:lnTo>
                      <a:pt x="874" y="524"/>
                    </a:lnTo>
                    <a:lnTo>
                      <a:pt x="874" y="524"/>
                    </a:lnTo>
                    <a:lnTo>
                      <a:pt x="873" y="518"/>
                    </a:lnTo>
                    <a:lnTo>
                      <a:pt x="871" y="511"/>
                    </a:lnTo>
                    <a:lnTo>
                      <a:pt x="869" y="506"/>
                    </a:lnTo>
                    <a:lnTo>
                      <a:pt x="865" y="502"/>
                    </a:lnTo>
                    <a:lnTo>
                      <a:pt x="860" y="497"/>
                    </a:lnTo>
                    <a:lnTo>
                      <a:pt x="855" y="494"/>
                    </a:lnTo>
                    <a:lnTo>
                      <a:pt x="849" y="493"/>
                    </a:lnTo>
                    <a:lnTo>
                      <a:pt x="842" y="492"/>
                    </a:lnTo>
                    <a:lnTo>
                      <a:pt x="842" y="492"/>
                    </a:lnTo>
                    <a:close/>
                    <a:moveTo>
                      <a:pt x="716" y="192"/>
                    </a:moveTo>
                    <a:lnTo>
                      <a:pt x="716" y="192"/>
                    </a:lnTo>
                    <a:lnTo>
                      <a:pt x="707" y="171"/>
                    </a:lnTo>
                    <a:lnTo>
                      <a:pt x="697" y="151"/>
                    </a:lnTo>
                    <a:lnTo>
                      <a:pt x="686" y="132"/>
                    </a:lnTo>
                    <a:lnTo>
                      <a:pt x="674" y="113"/>
                    </a:lnTo>
                    <a:lnTo>
                      <a:pt x="660" y="96"/>
                    </a:lnTo>
                    <a:lnTo>
                      <a:pt x="645" y="81"/>
                    </a:lnTo>
                    <a:lnTo>
                      <a:pt x="629" y="66"/>
                    </a:lnTo>
                    <a:lnTo>
                      <a:pt x="611" y="52"/>
                    </a:lnTo>
                    <a:lnTo>
                      <a:pt x="593" y="40"/>
                    </a:lnTo>
                    <a:lnTo>
                      <a:pt x="574" y="30"/>
                    </a:lnTo>
                    <a:lnTo>
                      <a:pt x="554" y="21"/>
                    </a:lnTo>
                    <a:lnTo>
                      <a:pt x="533" y="14"/>
                    </a:lnTo>
                    <a:lnTo>
                      <a:pt x="512" y="7"/>
                    </a:lnTo>
                    <a:lnTo>
                      <a:pt x="490" y="3"/>
                    </a:lnTo>
                    <a:lnTo>
                      <a:pt x="468" y="1"/>
                    </a:lnTo>
                    <a:lnTo>
                      <a:pt x="445" y="0"/>
                    </a:lnTo>
                    <a:lnTo>
                      <a:pt x="445" y="0"/>
                    </a:lnTo>
                    <a:lnTo>
                      <a:pt x="430" y="0"/>
                    </a:lnTo>
                    <a:lnTo>
                      <a:pt x="415" y="1"/>
                    </a:lnTo>
                    <a:lnTo>
                      <a:pt x="401" y="3"/>
                    </a:lnTo>
                    <a:lnTo>
                      <a:pt x="387" y="5"/>
                    </a:lnTo>
                    <a:lnTo>
                      <a:pt x="373" y="8"/>
                    </a:lnTo>
                    <a:lnTo>
                      <a:pt x="359" y="12"/>
                    </a:lnTo>
                    <a:lnTo>
                      <a:pt x="346" y="17"/>
                    </a:lnTo>
                    <a:lnTo>
                      <a:pt x="334" y="22"/>
                    </a:lnTo>
                    <a:lnTo>
                      <a:pt x="321" y="27"/>
                    </a:lnTo>
                    <a:lnTo>
                      <a:pt x="309" y="34"/>
                    </a:lnTo>
                    <a:lnTo>
                      <a:pt x="296" y="40"/>
                    </a:lnTo>
                    <a:lnTo>
                      <a:pt x="285" y="48"/>
                    </a:lnTo>
                    <a:lnTo>
                      <a:pt x="273" y="56"/>
                    </a:lnTo>
                    <a:lnTo>
                      <a:pt x="263" y="65"/>
                    </a:lnTo>
                    <a:lnTo>
                      <a:pt x="252" y="74"/>
                    </a:lnTo>
                    <a:lnTo>
                      <a:pt x="242" y="83"/>
                    </a:lnTo>
                    <a:lnTo>
                      <a:pt x="233" y="93"/>
                    </a:lnTo>
                    <a:lnTo>
                      <a:pt x="224" y="104"/>
                    </a:lnTo>
                    <a:lnTo>
                      <a:pt x="216" y="114"/>
                    </a:lnTo>
                    <a:lnTo>
                      <a:pt x="207" y="125"/>
                    </a:lnTo>
                    <a:lnTo>
                      <a:pt x="201" y="137"/>
                    </a:lnTo>
                    <a:lnTo>
                      <a:pt x="193" y="149"/>
                    </a:lnTo>
                    <a:lnTo>
                      <a:pt x="187" y="162"/>
                    </a:lnTo>
                    <a:lnTo>
                      <a:pt x="181" y="174"/>
                    </a:lnTo>
                    <a:lnTo>
                      <a:pt x="176" y="187"/>
                    </a:lnTo>
                    <a:lnTo>
                      <a:pt x="172" y="200"/>
                    </a:lnTo>
                    <a:lnTo>
                      <a:pt x="167" y="214"/>
                    </a:lnTo>
                    <a:lnTo>
                      <a:pt x="164" y="228"/>
                    </a:lnTo>
                    <a:lnTo>
                      <a:pt x="162" y="242"/>
                    </a:lnTo>
                    <a:lnTo>
                      <a:pt x="160" y="256"/>
                    </a:lnTo>
                    <a:lnTo>
                      <a:pt x="159" y="271"/>
                    </a:lnTo>
                    <a:lnTo>
                      <a:pt x="159" y="285"/>
                    </a:lnTo>
                    <a:lnTo>
                      <a:pt x="159" y="285"/>
                    </a:lnTo>
                    <a:lnTo>
                      <a:pt x="159" y="305"/>
                    </a:lnTo>
                    <a:lnTo>
                      <a:pt x="161" y="325"/>
                    </a:lnTo>
                    <a:lnTo>
                      <a:pt x="165" y="344"/>
                    </a:lnTo>
                    <a:lnTo>
                      <a:pt x="169" y="363"/>
                    </a:lnTo>
                    <a:lnTo>
                      <a:pt x="169" y="363"/>
                    </a:lnTo>
                    <a:lnTo>
                      <a:pt x="151" y="371"/>
                    </a:lnTo>
                    <a:lnTo>
                      <a:pt x="133" y="379"/>
                    </a:lnTo>
                    <a:lnTo>
                      <a:pt x="117" y="389"/>
                    </a:lnTo>
                    <a:lnTo>
                      <a:pt x="101" y="401"/>
                    </a:lnTo>
                    <a:lnTo>
                      <a:pt x="86" y="413"/>
                    </a:lnTo>
                    <a:lnTo>
                      <a:pt x="72" y="427"/>
                    </a:lnTo>
                    <a:lnTo>
                      <a:pt x="59" y="441"/>
                    </a:lnTo>
                    <a:lnTo>
                      <a:pt x="47" y="456"/>
                    </a:lnTo>
                    <a:lnTo>
                      <a:pt x="36" y="472"/>
                    </a:lnTo>
                    <a:lnTo>
                      <a:pt x="27" y="489"/>
                    </a:lnTo>
                    <a:lnTo>
                      <a:pt x="19" y="507"/>
                    </a:lnTo>
                    <a:lnTo>
                      <a:pt x="12" y="525"/>
                    </a:lnTo>
                    <a:lnTo>
                      <a:pt x="6" y="544"/>
                    </a:lnTo>
                    <a:lnTo>
                      <a:pt x="3" y="564"/>
                    </a:lnTo>
                    <a:lnTo>
                      <a:pt x="0" y="583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17"/>
                    </a:lnTo>
                    <a:lnTo>
                      <a:pt x="1" y="629"/>
                    </a:lnTo>
                    <a:lnTo>
                      <a:pt x="2" y="642"/>
                    </a:lnTo>
                    <a:lnTo>
                      <a:pt x="4" y="655"/>
                    </a:lnTo>
                    <a:lnTo>
                      <a:pt x="11" y="679"/>
                    </a:lnTo>
                    <a:lnTo>
                      <a:pt x="19" y="702"/>
                    </a:lnTo>
                    <a:lnTo>
                      <a:pt x="30" y="725"/>
                    </a:lnTo>
                    <a:lnTo>
                      <a:pt x="43" y="745"/>
                    </a:lnTo>
                    <a:lnTo>
                      <a:pt x="58" y="766"/>
                    </a:lnTo>
                    <a:lnTo>
                      <a:pt x="74" y="784"/>
                    </a:lnTo>
                    <a:lnTo>
                      <a:pt x="92" y="800"/>
                    </a:lnTo>
                    <a:lnTo>
                      <a:pt x="111" y="815"/>
                    </a:lnTo>
                    <a:lnTo>
                      <a:pt x="133" y="827"/>
                    </a:lnTo>
                    <a:lnTo>
                      <a:pt x="155" y="838"/>
                    </a:lnTo>
                    <a:lnTo>
                      <a:pt x="178" y="846"/>
                    </a:lnTo>
                    <a:lnTo>
                      <a:pt x="203" y="853"/>
                    </a:lnTo>
                    <a:lnTo>
                      <a:pt x="216" y="855"/>
                    </a:lnTo>
                    <a:lnTo>
                      <a:pt x="228" y="857"/>
                    </a:lnTo>
                    <a:lnTo>
                      <a:pt x="241" y="858"/>
                    </a:lnTo>
                    <a:lnTo>
                      <a:pt x="254" y="858"/>
                    </a:lnTo>
                    <a:lnTo>
                      <a:pt x="699" y="858"/>
                    </a:lnTo>
                    <a:lnTo>
                      <a:pt x="699" y="858"/>
                    </a:lnTo>
                    <a:lnTo>
                      <a:pt x="704" y="858"/>
                    </a:lnTo>
                    <a:lnTo>
                      <a:pt x="708" y="857"/>
                    </a:lnTo>
                    <a:lnTo>
                      <a:pt x="708" y="857"/>
                    </a:lnTo>
                    <a:lnTo>
                      <a:pt x="724" y="855"/>
                    </a:lnTo>
                    <a:lnTo>
                      <a:pt x="740" y="853"/>
                    </a:lnTo>
                    <a:lnTo>
                      <a:pt x="756" y="849"/>
                    </a:lnTo>
                    <a:lnTo>
                      <a:pt x="771" y="846"/>
                    </a:lnTo>
                    <a:lnTo>
                      <a:pt x="786" y="842"/>
                    </a:lnTo>
                    <a:lnTo>
                      <a:pt x="801" y="836"/>
                    </a:lnTo>
                    <a:lnTo>
                      <a:pt x="815" y="830"/>
                    </a:lnTo>
                    <a:lnTo>
                      <a:pt x="829" y="824"/>
                    </a:lnTo>
                    <a:lnTo>
                      <a:pt x="843" y="817"/>
                    </a:lnTo>
                    <a:lnTo>
                      <a:pt x="857" y="810"/>
                    </a:lnTo>
                    <a:lnTo>
                      <a:pt x="870" y="801"/>
                    </a:lnTo>
                    <a:lnTo>
                      <a:pt x="882" y="792"/>
                    </a:lnTo>
                    <a:lnTo>
                      <a:pt x="895" y="783"/>
                    </a:lnTo>
                    <a:lnTo>
                      <a:pt x="907" y="773"/>
                    </a:lnTo>
                    <a:lnTo>
                      <a:pt x="917" y="762"/>
                    </a:lnTo>
                    <a:lnTo>
                      <a:pt x="928" y="752"/>
                    </a:lnTo>
                    <a:lnTo>
                      <a:pt x="938" y="740"/>
                    </a:lnTo>
                    <a:lnTo>
                      <a:pt x="947" y="728"/>
                    </a:lnTo>
                    <a:lnTo>
                      <a:pt x="957" y="715"/>
                    </a:lnTo>
                    <a:lnTo>
                      <a:pt x="966" y="702"/>
                    </a:lnTo>
                    <a:lnTo>
                      <a:pt x="973" y="689"/>
                    </a:lnTo>
                    <a:lnTo>
                      <a:pt x="981" y="677"/>
                    </a:lnTo>
                    <a:lnTo>
                      <a:pt x="987" y="663"/>
                    </a:lnTo>
                    <a:lnTo>
                      <a:pt x="993" y="648"/>
                    </a:lnTo>
                    <a:lnTo>
                      <a:pt x="999" y="634"/>
                    </a:lnTo>
                    <a:lnTo>
                      <a:pt x="1003" y="619"/>
                    </a:lnTo>
                    <a:lnTo>
                      <a:pt x="1007" y="604"/>
                    </a:lnTo>
                    <a:lnTo>
                      <a:pt x="1011" y="589"/>
                    </a:lnTo>
                    <a:lnTo>
                      <a:pt x="1014" y="573"/>
                    </a:lnTo>
                    <a:lnTo>
                      <a:pt x="1016" y="556"/>
                    </a:lnTo>
                    <a:lnTo>
                      <a:pt x="1017" y="540"/>
                    </a:lnTo>
                    <a:lnTo>
                      <a:pt x="1017" y="524"/>
                    </a:lnTo>
                    <a:lnTo>
                      <a:pt x="1017" y="524"/>
                    </a:lnTo>
                    <a:lnTo>
                      <a:pt x="1017" y="508"/>
                    </a:lnTo>
                    <a:lnTo>
                      <a:pt x="1016" y="492"/>
                    </a:lnTo>
                    <a:lnTo>
                      <a:pt x="1014" y="476"/>
                    </a:lnTo>
                    <a:lnTo>
                      <a:pt x="1012" y="460"/>
                    </a:lnTo>
                    <a:lnTo>
                      <a:pt x="1008" y="445"/>
                    </a:lnTo>
                    <a:lnTo>
                      <a:pt x="1004" y="430"/>
                    </a:lnTo>
                    <a:lnTo>
                      <a:pt x="1000" y="415"/>
                    </a:lnTo>
                    <a:lnTo>
                      <a:pt x="995" y="401"/>
                    </a:lnTo>
                    <a:lnTo>
                      <a:pt x="988" y="387"/>
                    </a:lnTo>
                    <a:lnTo>
                      <a:pt x="982" y="373"/>
                    </a:lnTo>
                    <a:lnTo>
                      <a:pt x="974" y="359"/>
                    </a:lnTo>
                    <a:lnTo>
                      <a:pt x="967" y="346"/>
                    </a:lnTo>
                    <a:lnTo>
                      <a:pt x="958" y="333"/>
                    </a:lnTo>
                    <a:lnTo>
                      <a:pt x="949" y="321"/>
                    </a:lnTo>
                    <a:lnTo>
                      <a:pt x="940" y="310"/>
                    </a:lnTo>
                    <a:lnTo>
                      <a:pt x="930" y="299"/>
                    </a:lnTo>
                    <a:lnTo>
                      <a:pt x="920" y="287"/>
                    </a:lnTo>
                    <a:lnTo>
                      <a:pt x="909" y="277"/>
                    </a:lnTo>
                    <a:lnTo>
                      <a:pt x="898" y="267"/>
                    </a:lnTo>
                    <a:lnTo>
                      <a:pt x="886" y="258"/>
                    </a:lnTo>
                    <a:lnTo>
                      <a:pt x="873" y="250"/>
                    </a:lnTo>
                    <a:lnTo>
                      <a:pt x="861" y="241"/>
                    </a:lnTo>
                    <a:lnTo>
                      <a:pt x="848" y="233"/>
                    </a:lnTo>
                    <a:lnTo>
                      <a:pt x="835" y="226"/>
                    </a:lnTo>
                    <a:lnTo>
                      <a:pt x="821" y="220"/>
                    </a:lnTo>
                    <a:lnTo>
                      <a:pt x="807" y="213"/>
                    </a:lnTo>
                    <a:lnTo>
                      <a:pt x="792" y="208"/>
                    </a:lnTo>
                    <a:lnTo>
                      <a:pt x="777" y="203"/>
                    </a:lnTo>
                    <a:lnTo>
                      <a:pt x="762" y="199"/>
                    </a:lnTo>
                    <a:lnTo>
                      <a:pt x="747" y="196"/>
                    </a:lnTo>
                    <a:lnTo>
                      <a:pt x="731" y="194"/>
                    </a:lnTo>
                    <a:lnTo>
                      <a:pt x="716" y="192"/>
                    </a:lnTo>
                    <a:lnTo>
                      <a:pt x="716" y="192"/>
                    </a:lnTo>
                    <a:close/>
                    <a:moveTo>
                      <a:pt x="697" y="794"/>
                    </a:moveTo>
                    <a:lnTo>
                      <a:pt x="697" y="794"/>
                    </a:lnTo>
                    <a:lnTo>
                      <a:pt x="692" y="795"/>
                    </a:lnTo>
                    <a:lnTo>
                      <a:pt x="254" y="795"/>
                    </a:lnTo>
                    <a:lnTo>
                      <a:pt x="254" y="795"/>
                    </a:lnTo>
                    <a:lnTo>
                      <a:pt x="235" y="794"/>
                    </a:lnTo>
                    <a:lnTo>
                      <a:pt x="216" y="790"/>
                    </a:lnTo>
                    <a:lnTo>
                      <a:pt x="197" y="786"/>
                    </a:lnTo>
                    <a:lnTo>
                      <a:pt x="180" y="780"/>
                    </a:lnTo>
                    <a:lnTo>
                      <a:pt x="163" y="771"/>
                    </a:lnTo>
                    <a:lnTo>
                      <a:pt x="147" y="761"/>
                    </a:lnTo>
                    <a:lnTo>
                      <a:pt x="133" y="751"/>
                    </a:lnTo>
                    <a:lnTo>
                      <a:pt x="119" y="739"/>
                    </a:lnTo>
                    <a:lnTo>
                      <a:pt x="107" y="725"/>
                    </a:lnTo>
                    <a:lnTo>
                      <a:pt x="95" y="710"/>
                    </a:lnTo>
                    <a:lnTo>
                      <a:pt x="86" y="695"/>
                    </a:lnTo>
                    <a:lnTo>
                      <a:pt x="78" y="678"/>
                    </a:lnTo>
                    <a:lnTo>
                      <a:pt x="72" y="660"/>
                    </a:lnTo>
                    <a:lnTo>
                      <a:pt x="67" y="642"/>
                    </a:lnTo>
                    <a:lnTo>
                      <a:pt x="64" y="623"/>
                    </a:lnTo>
                    <a:lnTo>
                      <a:pt x="63" y="604"/>
                    </a:lnTo>
                    <a:lnTo>
                      <a:pt x="63" y="604"/>
                    </a:lnTo>
                    <a:lnTo>
                      <a:pt x="64" y="586"/>
                    </a:lnTo>
                    <a:lnTo>
                      <a:pt x="66" y="570"/>
                    </a:lnTo>
                    <a:lnTo>
                      <a:pt x="70" y="554"/>
                    </a:lnTo>
                    <a:lnTo>
                      <a:pt x="75" y="538"/>
                    </a:lnTo>
                    <a:lnTo>
                      <a:pt x="80" y="523"/>
                    </a:lnTo>
                    <a:lnTo>
                      <a:pt x="88" y="509"/>
                    </a:lnTo>
                    <a:lnTo>
                      <a:pt x="96" y="495"/>
                    </a:lnTo>
                    <a:lnTo>
                      <a:pt x="106" y="482"/>
                    </a:lnTo>
                    <a:lnTo>
                      <a:pt x="117" y="471"/>
                    </a:lnTo>
                    <a:lnTo>
                      <a:pt x="129" y="460"/>
                    </a:lnTo>
                    <a:lnTo>
                      <a:pt x="142" y="449"/>
                    </a:lnTo>
                    <a:lnTo>
                      <a:pt x="155" y="441"/>
                    </a:lnTo>
                    <a:lnTo>
                      <a:pt x="169" y="432"/>
                    </a:lnTo>
                    <a:lnTo>
                      <a:pt x="184" y="426"/>
                    </a:lnTo>
                    <a:lnTo>
                      <a:pt x="201" y="420"/>
                    </a:lnTo>
                    <a:lnTo>
                      <a:pt x="217" y="416"/>
                    </a:lnTo>
                    <a:lnTo>
                      <a:pt x="217" y="416"/>
                    </a:lnTo>
                    <a:lnTo>
                      <a:pt x="223" y="414"/>
                    </a:lnTo>
                    <a:lnTo>
                      <a:pt x="229" y="411"/>
                    </a:lnTo>
                    <a:lnTo>
                      <a:pt x="235" y="406"/>
                    </a:lnTo>
                    <a:lnTo>
                      <a:pt x="239" y="400"/>
                    </a:lnTo>
                    <a:lnTo>
                      <a:pt x="239" y="400"/>
                    </a:lnTo>
                    <a:lnTo>
                      <a:pt x="241" y="393"/>
                    </a:lnTo>
                    <a:lnTo>
                      <a:pt x="242" y="387"/>
                    </a:lnTo>
                    <a:lnTo>
                      <a:pt x="242" y="379"/>
                    </a:lnTo>
                    <a:lnTo>
                      <a:pt x="240" y="373"/>
                    </a:lnTo>
                    <a:lnTo>
                      <a:pt x="240" y="373"/>
                    </a:lnTo>
                    <a:lnTo>
                      <a:pt x="232" y="351"/>
                    </a:lnTo>
                    <a:lnTo>
                      <a:pt x="226" y="330"/>
                    </a:lnTo>
                    <a:lnTo>
                      <a:pt x="223" y="308"/>
                    </a:lnTo>
                    <a:lnTo>
                      <a:pt x="222" y="285"/>
                    </a:lnTo>
                    <a:lnTo>
                      <a:pt x="222" y="285"/>
                    </a:lnTo>
                    <a:lnTo>
                      <a:pt x="223" y="262"/>
                    </a:lnTo>
                    <a:lnTo>
                      <a:pt x="226" y="241"/>
                    </a:lnTo>
                    <a:lnTo>
                      <a:pt x="232" y="220"/>
                    </a:lnTo>
                    <a:lnTo>
                      <a:pt x="239" y="199"/>
                    </a:lnTo>
                    <a:lnTo>
                      <a:pt x="249" y="180"/>
                    </a:lnTo>
                    <a:lnTo>
                      <a:pt x="261" y="162"/>
                    </a:lnTo>
                    <a:lnTo>
                      <a:pt x="273" y="144"/>
                    </a:lnTo>
                    <a:lnTo>
                      <a:pt x="287" y="128"/>
                    </a:lnTo>
                    <a:lnTo>
                      <a:pt x="304" y="113"/>
                    </a:lnTo>
                    <a:lnTo>
                      <a:pt x="321" y="100"/>
                    </a:lnTo>
                    <a:lnTo>
                      <a:pt x="339" y="90"/>
                    </a:lnTo>
                    <a:lnTo>
                      <a:pt x="358" y="80"/>
                    </a:lnTo>
                    <a:lnTo>
                      <a:pt x="379" y="73"/>
                    </a:lnTo>
                    <a:lnTo>
                      <a:pt x="400" y="67"/>
                    </a:lnTo>
                    <a:lnTo>
                      <a:pt x="422" y="64"/>
                    </a:lnTo>
                    <a:lnTo>
                      <a:pt x="445" y="63"/>
                    </a:lnTo>
                    <a:lnTo>
                      <a:pt x="445" y="63"/>
                    </a:lnTo>
                    <a:lnTo>
                      <a:pt x="463" y="64"/>
                    </a:lnTo>
                    <a:lnTo>
                      <a:pt x="482" y="66"/>
                    </a:lnTo>
                    <a:lnTo>
                      <a:pt x="500" y="70"/>
                    </a:lnTo>
                    <a:lnTo>
                      <a:pt x="518" y="75"/>
                    </a:lnTo>
                    <a:lnTo>
                      <a:pt x="534" y="82"/>
                    </a:lnTo>
                    <a:lnTo>
                      <a:pt x="551" y="90"/>
                    </a:lnTo>
                    <a:lnTo>
                      <a:pt x="566" y="99"/>
                    </a:lnTo>
                    <a:lnTo>
                      <a:pt x="581" y="110"/>
                    </a:lnTo>
                    <a:lnTo>
                      <a:pt x="595" y="121"/>
                    </a:lnTo>
                    <a:lnTo>
                      <a:pt x="607" y="134"/>
                    </a:lnTo>
                    <a:lnTo>
                      <a:pt x="619" y="148"/>
                    </a:lnTo>
                    <a:lnTo>
                      <a:pt x="630" y="163"/>
                    </a:lnTo>
                    <a:lnTo>
                      <a:pt x="639" y="178"/>
                    </a:lnTo>
                    <a:lnTo>
                      <a:pt x="648" y="195"/>
                    </a:lnTo>
                    <a:lnTo>
                      <a:pt x="654" y="212"/>
                    </a:lnTo>
                    <a:lnTo>
                      <a:pt x="660" y="230"/>
                    </a:lnTo>
                    <a:lnTo>
                      <a:pt x="660" y="230"/>
                    </a:lnTo>
                    <a:lnTo>
                      <a:pt x="662" y="236"/>
                    </a:lnTo>
                    <a:lnTo>
                      <a:pt x="664" y="240"/>
                    </a:lnTo>
                    <a:lnTo>
                      <a:pt x="667" y="244"/>
                    </a:lnTo>
                    <a:lnTo>
                      <a:pt x="672" y="247"/>
                    </a:lnTo>
                    <a:lnTo>
                      <a:pt x="676" y="250"/>
                    </a:lnTo>
                    <a:lnTo>
                      <a:pt x="680" y="252"/>
                    </a:lnTo>
                    <a:lnTo>
                      <a:pt x="684" y="254"/>
                    </a:lnTo>
                    <a:lnTo>
                      <a:pt x="690" y="254"/>
                    </a:lnTo>
                    <a:lnTo>
                      <a:pt x="690" y="254"/>
                    </a:lnTo>
                    <a:lnTo>
                      <a:pt x="704" y="255"/>
                    </a:lnTo>
                    <a:lnTo>
                      <a:pt x="718" y="256"/>
                    </a:lnTo>
                    <a:lnTo>
                      <a:pt x="731" y="258"/>
                    </a:lnTo>
                    <a:lnTo>
                      <a:pt x="743" y="260"/>
                    </a:lnTo>
                    <a:lnTo>
                      <a:pt x="756" y="264"/>
                    </a:lnTo>
                    <a:lnTo>
                      <a:pt x="769" y="268"/>
                    </a:lnTo>
                    <a:lnTo>
                      <a:pt x="794" y="277"/>
                    </a:lnTo>
                    <a:lnTo>
                      <a:pt x="816" y="288"/>
                    </a:lnTo>
                    <a:lnTo>
                      <a:pt x="839" y="302"/>
                    </a:lnTo>
                    <a:lnTo>
                      <a:pt x="858" y="318"/>
                    </a:lnTo>
                    <a:lnTo>
                      <a:pt x="878" y="335"/>
                    </a:lnTo>
                    <a:lnTo>
                      <a:pt x="895" y="354"/>
                    </a:lnTo>
                    <a:lnTo>
                      <a:pt x="910" y="375"/>
                    </a:lnTo>
                    <a:lnTo>
                      <a:pt x="923" y="397"/>
                    </a:lnTo>
                    <a:lnTo>
                      <a:pt x="933" y="420"/>
                    </a:lnTo>
                    <a:lnTo>
                      <a:pt x="942" y="445"/>
                    </a:lnTo>
                    <a:lnTo>
                      <a:pt x="945" y="458"/>
                    </a:lnTo>
                    <a:lnTo>
                      <a:pt x="948" y="471"/>
                    </a:lnTo>
                    <a:lnTo>
                      <a:pt x="951" y="483"/>
                    </a:lnTo>
                    <a:lnTo>
                      <a:pt x="953" y="496"/>
                    </a:lnTo>
                    <a:lnTo>
                      <a:pt x="954" y="510"/>
                    </a:lnTo>
                    <a:lnTo>
                      <a:pt x="954" y="524"/>
                    </a:lnTo>
                    <a:lnTo>
                      <a:pt x="954" y="524"/>
                    </a:lnTo>
                    <a:lnTo>
                      <a:pt x="954" y="537"/>
                    </a:lnTo>
                    <a:lnTo>
                      <a:pt x="953" y="551"/>
                    </a:lnTo>
                    <a:lnTo>
                      <a:pt x="948" y="577"/>
                    </a:lnTo>
                    <a:lnTo>
                      <a:pt x="942" y="601"/>
                    </a:lnTo>
                    <a:lnTo>
                      <a:pt x="933" y="626"/>
                    </a:lnTo>
                    <a:lnTo>
                      <a:pt x="924" y="649"/>
                    </a:lnTo>
                    <a:lnTo>
                      <a:pt x="911" y="670"/>
                    </a:lnTo>
                    <a:lnTo>
                      <a:pt x="896" y="691"/>
                    </a:lnTo>
                    <a:lnTo>
                      <a:pt x="880" y="710"/>
                    </a:lnTo>
                    <a:lnTo>
                      <a:pt x="861" y="727"/>
                    </a:lnTo>
                    <a:lnTo>
                      <a:pt x="842" y="743"/>
                    </a:lnTo>
                    <a:lnTo>
                      <a:pt x="821" y="757"/>
                    </a:lnTo>
                    <a:lnTo>
                      <a:pt x="798" y="769"/>
                    </a:lnTo>
                    <a:lnTo>
                      <a:pt x="775" y="779"/>
                    </a:lnTo>
                    <a:lnTo>
                      <a:pt x="750" y="786"/>
                    </a:lnTo>
                    <a:lnTo>
                      <a:pt x="724" y="791"/>
                    </a:lnTo>
                    <a:lnTo>
                      <a:pt x="711" y="792"/>
                    </a:lnTo>
                    <a:lnTo>
                      <a:pt x="697" y="794"/>
                    </a:lnTo>
                    <a:lnTo>
                      <a:pt x="697" y="7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AAA82016-BD77-438C-8920-3AC98DCDF5D1}"/>
                </a:ext>
              </a:extLst>
            </p:cNvPr>
            <p:cNvGrpSpPr/>
            <p:nvPr/>
          </p:nvGrpSpPr>
          <p:grpSpPr>
            <a:xfrm>
              <a:off x="6446727" y="1601401"/>
              <a:ext cx="939426" cy="1094347"/>
              <a:chOff x="6446727" y="1601401"/>
              <a:chExt cx="939426" cy="1094347"/>
            </a:xfrm>
          </p:grpSpPr>
          <p:sp>
            <p:nvSpPr>
              <p:cNvPr id="21" name="Freeform 10">
                <a:extLst>
                  <a:ext uri="{FF2B5EF4-FFF2-40B4-BE49-F238E27FC236}">
                    <a16:creationId xmlns="" xmlns:a16="http://schemas.microsoft.com/office/drawing/2014/main" id="{8A9ED4A3-2DB1-475C-9CEB-2E7C4536D022}"/>
                  </a:ext>
                </a:extLst>
              </p:cNvPr>
              <p:cNvSpPr/>
              <p:nvPr/>
            </p:nvSpPr>
            <p:spPr bwMode="auto">
              <a:xfrm rot="16200000">
                <a:off x="6922635" y="1635059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196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Freeform 10">
                <a:extLst>
                  <a:ext uri="{FF2B5EF4-FFF2-40B4-BE49-F238E27FC236}">
                    <a16:creationId xmlns="" xmlns:a16="http://schemas.microsoft.com/office/drawing/2014/main" id="{7FE523DE-BDE2-405B-9148-7596D3A9636F}"/>
                  </a:ext>
                </a:extLst>
              </p:cNvPr>
              <p:cNvSpPr/>
              <p:nvPr/>
            </p:nvSpPr>
            <p:spPr bwMode="auto">
              <a:xfrm rot="5400000">
                <a:off x="6373170" y="1682765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Freeform 104">
                <a:extLst>
                  <a:ext uri="{FF2B5EF4-FFF2-40B4-BE49-F238E27FC236}">
                    <a16:creationId xmlns="" xmlns:a16="http://schemas.microsoft.com/office/drawing/2014/main" id="{7ED4E63A-E274-4A61-97C9-7E9BEC90E3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77503" y="1990553"/>
                <a:ext cx="323850" cy="323850"/>
              </a:xfrm>
              <a:custGeom>
                <a:gdLst>
                  <a:gd name="T0" fmla="*/ 562 w 1019"/>
                  <a:gd name="T1" fmla="*/ 11 h 1017"/>
                  <a:gd name="T2" fmla="*/ 449 w 1019"/>
                  <a:gd name="T3" fmla="*/ 63 h 1017"/>
                  <a:gd name="T4" fmla="*/ 360 w 1019"/>
                  <a:gd name="T5" fmla="*/ 147 h 1017"/>
                  <a:gd name="T6" fmla="*/ 303 w 1019"/>
                  <a:gd name="T7" fmla="*/ 257 h 1017"/>
                  <a:gd name="T8" fmla="*/ 287 w 1019"/>
                  <a:gd name="T9" fmla="*/ 366 h 1017"/>
                  <a:gd name="T10" fmla="*/ 324 w 1019"/>
                  <a:gd name="T11" fmla="*/ 527 h 1017"/>
                  <a:gd name="T12" fmla="*/ 7 w 1019"/>
                  <a:gd name="T13" fmla="*/ 887 h 1017"/>
                  <a:gd name="T14" fmla="*/ 5 w 1019"/>
                  <a:gd name="T15" fmla="*/ 950 h 1017"/>
                  <a:gd name="T16" fmla="*/ 36 w 1019"/>
                  <a:gd name="T17" fmla="*/ 996 h 1017"/>
                  <a:gd name="T18" fmla="*/ 96 w 1019"/>
                  <a:gd name="T19" fmla="*/ 1017 h 1017"/>
                  <a:gd name="T20" fmla="*/ 148 w 1019"/>
                  <a:gd name="T21" fmla="*/ 1002 h 1017"/>
                  <a:gd name="T22" fmla="*/ 535 w 1019"/>
                  <a:gd name="T23" fmla="*/ 712 h 1017"/>
                  <a:gd name="T24" fmla="*/ 672 w 1019"/>
                  <a:gd name="T25" fmla="*/ 731 h 1017"/>
                  <a:gd name="T26" fmla="*/ 795 w 1019"/>
                  <a:gd name="T27" fmla="*/ 703 h 1017"/>
                  <a:gd name="T28" fmla="*/ 898 w 1019"/>
                  <a:gd name="T29" fmla="*/ 637 h 1017"/>
                  <a:gd name="T30" fmla="*/ 975 w 1019"/>
                  <a:gd name="T31" fmla="*/ 540 h 1017"/>
                  <a:gd name="T32" fmla="*/ 1014 w 1019"/>
                  <a:gd name="T33" fmla="*/ 421 h 1017"/>
                  <a:gd name="T34" fmla="*/ 1014 w 1019"/>
                  <a:gd name="T35" fmla="*/ 310 h 1017"/>
                  <a:gd name="T36" fmla="*/ 975 w 1019"/>
                  <a:gd name="T37" fmla="*/ 191 h 1017"/>
                  <a:gd name="T38" fmla="*/ 898 w 1019"/>
                  <a:gd name="T39" fmla="*/ 95 h 1017"/>
                  <a:gd name="T40" fmla="*/ 795 w 1019"/>
                  <a:gd name="T41" fmla="*/ 28 h 1017"/>
                  <a:gd name="T42" fmla="*/ 672 w 1019"/>
                  <a:gd name="T43" fmla="*/ 0 h 1017"/>
                  <a:gd name="T44" fmla="*/ 100 w 1019"/>
                  <a:gd name="T45" fmla="*/ 954 h 1017"/>
                  <a:gd name="T46" fmla="*/ 73 w 1019"/>
                  <a:gd name="T47" fmla="*/ 944 h 1017"/>
                  <a:gd name="T48" fmla="*/ 66 w 1019"/>
                  <a:gd name="T49" fmla="*/ 912 h 1017"/>
                  <a:gd name="T50" fmla="*/ 406 w 1019"/>
                  <a:gd name="T51" fmla="*/ 635 h 1017"/>
                  <a:gd name="T52" fmla="*/ 607 w 1019"/>
                  <a:gd name="T53" fmla="*/ 664 h 1017"/>
                  <a:gd name="T54" fmla="*/ 509 w 1019"/>
                  <a:gd name="T55" fmla="*/ 631 h 1017"/>
                  <a:gd name="T56" fmla="*/ 430 w 1019"/>
                  <a:gd name="T57" fmla="*/ 569 h 1017"/>
                  <a:gd name="T58" fmla="*/ 374 w 1019"/>
                  <a:gd name="T59" fmla="*/ 483 h 1017"/>
                  <a:gd name="T60" fmla="*/ 351 w 1019"/>
                  <a:gd name="T61" fmla="*/ 381 h 1017"/>
                  <a:gd name="T62" fmla="*/ 360 w 1019"/>
                  <a:gd name="T63" fmla="*/ 290 h 1017"/>
                  <a:gd name="T64" fmla="*/ 402 w 1019"/>
                  <a:gd name="T65" fmla="*/ 197 h 1017"/>
                  <a:gd name="T66" fmla="*/ 472 w 1019"/>
                  <a:gd name="T67" fmla="*/ 124 h 1017"/>
                  <a:gd name="T68" fmla="*/ 563 w 1019"/>
                  <a:gd name="T69" fmla="*/ 78 h 1017"/>
                  <a:gd name="T70" fmla="*/ 653 w 1019"/>
                  <a:gd name="T71" fmla="*/ 64 h 1017"/>
                  <a:gd name="T72" fmla="*/ 757 w 1019"/>
                  <a:gd name="T73" fmla="*/ 82 h 1017"/>
                  <a:gd name="T74" fmla="*/ 845 w 1019"/>
                  <a:gd name="T75" fmla="*/ 132 h 1017"/>
                  <a:gd name="T76" fmla="*/ 911 w 1019"/>
                  <a:gd name="T77" fmla="*/ 209 h 1017"/>
                  <a:gd name="T78" fmla="*/ 949 w 1019"/>
                  <a:gd name="T79" fmla="*/ 305 h 1017"/>
                  <a:gd name="T80" fmla="*/ 954 w 1019"/>
                  <a:gd name="T81" fmla="*/ 396 h 1017"/>
                  <a:gd name="T82" fmla="*/ 925 w 1019"/>
                  <a:gd name="T83" fmla="*/ 496 h 1017"/>
                  <a:gd name="T84" fmla="*/ 866 w 1019"/>
                  <a:gd name="T85" fmla="*/ 580 h 1017"/>
                  <a:gd name="T86" fmla="*/ 784 w 1019"/>
                  <a:gd name="T87" fmla="*/ 638 h 1017"/>
                  <a:gd name="T88" fmla="*/ 684 w 1019"/>
                  <a:gd name="T89" fmla="*/ 667 h 1017"/>
                  <a:gd name="T90" fmla="*/ 810 w 1019"/>
                  <a:gd name="T91" fmla="*/ 187 h 1017"/>
                  <a:gd name="T92" fmla="*/ 775 w 1019"/>
                  <a:gd name="T93" fmla="*/ 193 h 1017"/>
                  <a:gd name="T94" fmla="*/ 772 w 1019"/>
                  <a:gd name="T95" fmla="*/ 234 h 1017"/>
                  <a:gd name="T96" fmla="*/ 820 w 1019"/>
                  <a:gd name="T97" fmla="*/ 315 h 1017"/>
                  <a:gd name="T98" fmla="*/ 815 w 1019"/>
                  <a:gd name="T99" fmla="*/ 433 h 1017"/>
                  <a:gd name="T100" fmla="*/ 769 w 1019"/>
                  <a:gd name="T101" fmla="*/ 502 h 1017"/>
                  <a:gd name="T102" fmla="*/ 775 w 1019"/>
                  <a:gd name="T103" fmla="*/ 538 h 1017"/>
                  <a:gd name="T104" fmla="*/ 810 w 1019"/>
                  <a:gd name="T105" fmla="*/ 544 h 1017"/>
                  <a:gd name="T106" fmla="*/ 874 w 1019"/>
                  <a:gd name="T107" fmla="*/ 457 h 1017"/>
                  <a:gd name="T108" fmla="*/ 881 w 1019"/>
                  <a:gd name="T109" fmla="*/ 296 h 101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9" h="1017">
                    <a:moveTo>
                      <a:pt x="653" y="0"/>
                    </a:moveTo>
                    <a:lnTo>
                      <a:pt x="653" y="0"/>
                    </a:lnTo>
                    <a:lnTo>
                      <a:pt x="634" y="0"/>
                    </a:lnTo>
                    <a:lnTo>
                      <a:pt x="615" y="1"/>
                    </a:lnTo>
                    <a:lnTo>
                      <a:pt x="597" y="5"/>
                    </a:lnTo>
                    <a:lnTo>
                      <a:pt x="579" y="8"/>
                    </a:lnTo>
                    <a:lnTo>
                      <a:pt x="562" y="11"/>
                    </a:lnTo>
                    <a:lnTo>
                      <a:pt x="544" y="16"/>
                    </a:lnTo>
                    <a:lnTo>
                      <a:pt x="527" y="22"/>
                    </a:lnTo>
                    <a:lnTo>
                      <a:pt x="510" y="28"/>
                    </a:lnTo>
                    <a:lnTo>
                      <a:pt x="494" y="36"/>
                    </a:lnTo>
                    <a:lnTo>
                      <a:pt x="479" y="44"/>
                    </a:lnTo>
                    <a:lnTo>
                      <a:pt x="463" y="53"/>
                    </a:lnTo>
                    <a:lnTo>
                      <a:pt x="449" y="63"/>
                    </a:lnTo>
                    <a:lnTo>
                      <a:pt x="434" y="72"/>
                    </a:lnTo>
                    <a:lnTo>
                      <a:pt x="420" y="84"/>
                    </a:lnTo>
                    <a:lnTo>
                      <a:pt x="407" y="95"/>
                    </a:lnTo>
                    <a:lnTo>
                      <a:pt x="394" y="108"/>
                    </a:lnTo>
                    <a:lnTo>
                      <a:pt x="382" y="119"/>
                    </a:lnTo>
                    <a:lnTo>
                      <a:pt x="371" y="133"/>
                    </a:lnTo>
                    <a:lnTo>
                      <a:pt x="360" y="147"/>
                    </a:lnTo>
                    <a:lnTo>
                      <a:pt x="349" y="161"/>
                    </a:lnTo>
                    <a:lnTo>
                      <a:pt x="339" y="176"/>
                    </a:lnTo>
                    <a:lnTo>
                      <a:pt x="331" y="191"/>
                    </a:lnTo>
                    <a:lnTo>
                      <a:pt x="323" y="207"/>
                    </a:lnTo>
                    <a:lnTo>
                      <a:pt x="316" y="223"/>
                    </a:lnTo>
                    <a:lnTo>
                      <a:pt x="309" y="240"/>
                    </a:lnTo>
                    <a:lnTo>
                      <a:pt x="303" y="257"/>
                    </a:lnTo>
                    <a:lnTo>
                      <a:pt x="299" y="274"/>
                    </a:lnTo>
                    <a:lnTo>
                      <a:pt x="294" y="292"/>
                    </a:lnTo>
                    <a:lnTo>
                      <a:pt x="291" y="310"/>
                    </a:lnTo>
                    <a:lnTo>
                      <a:pt x="289" y="329"/>
                    </a:lnTo>
                    <a:lnTo>
                      <a:pt x="287" y="347"/>
                    </a:lnTo>
                    <a:lnTo>
                      <a:pt x="287" y="366"/>
                    </a:lnTo>
                    <a:lnTo>
                      <a:pt x="287" y="366"/>
                    </a:lnTo>
                    <a:lnTo>
                      <a:pt x="288" y="390"/>
                    </a:lnTo>
                    <a:lnTo>
                      <a:pt x="290" y="414"/>
                    </a:lnTo>
                    <a:lnTo>
                      <a:pt x="294" y="438"/>
                    </a:lnTo>
                    <a:lnTo>
                      <a:pt x="300" y="462"/>
                    </a:lnTo>
                    <a:lnTo>
                      <a:pt x="306" y="484"/>
                    </a:lnTo>
                    <a:lnTo>
                      <a:pt x="315" y="506"/>
                    </a:lnTo>
                    <a:lnTo>
                      <a:pt x="324" y="527"/>
                    </a:lnTo>
                    <a:lnTo>
                      <a:pt x="336" y="547"/>
                    </a:lnTo>
                    <a:lnTo>
                      <a:pt x="28" y="854"/>
                    </a:lnTo>
                    <a:lnTo>
                      <a:pt x="28" y="854"/>
                    </a:lnTo>
                    <a:lnTo>
                      <a:pt x="22" y="862"/>
                    </a:lnTo>
                    <a:lnTo>
                      <a:pt x="16" y="869"/>
                    </a:lnTo>
                    <a:lnTo>
                      <a:pt x="11" y="878"/>
                    </a:lnTo>
                    <a:lnTo>
                      <a:pt x="7" y="887"/>
                    </a:lnTo>
                    <a:lnTo>
                      <a:pt x="5" y="895"/>
                    </a:lnTo>
                    <a:lnTo>
                      <a:pt x="2" y="904"/>
                    </a:lnTo>
                    <a:lnTo>
                      <a:pt x="0" y="913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0"/>
                    </a:lnTo>
                    <a:lnTo>
                      <a:pt x="5" y="950"/>
                    </a:lnTo>
                    <a:lnTo>
                      <a:pt x="7" y="958"/>
                    </a:lnTo>
                    <a:lnTo>
                      <a:pt x="11" y="967"/>
                    </a:lnTo>
                    <a:lnTo>
                      <a:pt x="16" y="974"/>
                    </a:lnTo>
                    <a:lnTo>
                      <a:pt x="22" y="982"/>
                    </a:lnTo>
                    <a:lnTo>
                      <a:pt x="28" y="990"/>
                    </a:lnTo>
                    <a:lnTo>
                      <a:pt x="28" y="990"/>
                    </a:lnTo>
                    <a:lnTo>
                      <a:pt x="36" y="996"/>
                    </a:lnTo>
                    <a:lnTo>
                      <a:pt x="43" y="1002"/>
                    </a:lnTo>
                    <a:lnTo>
                      <a:pt x="52" y="1007"/>
                    </a:lnTo>
                    <a:lnTo>
                      <a:pt x="59" y="1011"/>
                    </a:lnTo>
                    <a:lnTo>
                      <a:pt x="69" y="1014"/>
                    </a:lnTo>
                    <a:lnTo>
                      <a:pt x="78" y="1016"/>
                    </a:lnTo>
                    <a:lnTo>
                      <a:pt x="86" y="1017"/>
                    </a:lnTo>
                    <a:lnTo>
                      <a:pt x="96" y="1017"/>
                    </a:lnTo>
                    <a:lnTo>
                      <a:pt x="96" y="1017"/>
                    </a:lnTo>
                    <a:lnTo>
                      <a:pt x="104" y="1017"/>
                    </a:lnTo>
                    <a:lnTo>
                      <a:pt x="114" y="1016"/>
                    </a:lnTo>
                    <a:lnTo>
                      <a:pt x="123" y="1014"/>
                    </a:lnTo>
                    <a:lnTo>
                      <a:pt x="131" y="1011"/>
                    </a:lnTo>
                    <a:lnTo>
                      <a:pt x="140" y="1007"/>
                    </a:lnTo>
                    <a:lnTo>
                      <a:pt x="148" y="1002"/>
                    </a:lnTo>
                    <a:lnTo>
                      <a:pt x="156" y="996"/>
                    </a:lnTo>
                    <a:lnTo>
                      <a:pt x="163" y="990"/>
                    </a:lnTo>
                    <a:lnTo>
                      <a:pt x="470" y="683"/>
                    </a:lnTo>
                    <a:lnTo>
                      <a:pt x="470" y="683"/>
                    </a:lnTo>
                    <a:lnTo>
                      <a:pt x="492" y="693"/>
                    </a:lnTo>
                    <a:lnTo>
                      <a:pt x="512" y="703"/>
                    </a:lnTo>
                    <a:lnTo>
                      <a:pt x="535" y="712"/>
                    </a:lnTo>
                    <a:lnTo>
                      <a:pt x="557" y="718"/>
                    </a:lnTo>
                    <a:lnTo>
                      <a:pt x="580" y="724"/>
                    </a:lnTo>
                    <a:lnTo>
                      <a:pt x="604" y="728"/>
                    </a:lnTo>
                    <a:lnTo>
                      <a:pt x="628" y="731"/>
                    </a:lnTo>
                    <a:lnTo>
                      <a:pt x="653" y="731"/>
                    </a:lnTo>
                    <a:lnTo>
                      <a:pt x="653" y="731"/>
                    </a:lnTo>
                    <a:lnTo>
                      <a:pt x="672" y="731"/>
                    </a:lnTo>
                    <a:lnTo>
                      <a:pt x="690" y="730"/>
                    </a:lnTo>
                    <a:lnTo>
                      <a:pt x="708" y="727"/>
                    </a:lnTo>
                    <a:lnTo>
                      <a:pt x="727" y="723"/>
                    </a:lnTo>
                    <a:lnTo>
                      <a:pt x="744" y="720"/>
                    </a:lnTo>
                    <a:lnTo>
                      <a:pt x="762" y="715"/>
                    </a:lnTo>
                    <a:lnTo>
                      <a:pt x="778" y="709"/>
                    </a:lnTo>
                    <a:lnTo>
                      <a:pt x="795" y="703"/>
                    </a:lnTo>
                    <a:lnTo>
                      <a:pt x="811" y="696"/>
                    </a:lnTo>
                    <a:lnTo>
                      <a:pt x="828" y="687"/>
                    </a:lnTo>
                    <a:lnTo>
                      <a:pt x="843" y="678"/>
                    </a:lnTo>
                    <a:lnTo>
                      <a:pt x="858" y="669"/>
                    </a:lnTo>
                    <a:lnTo>
                      <a:pt x="872" y="659"/>
                    </a:lnTo>
                    <a:lnTo>
                      <a:pt x="886" y="647"/>
                    </a:lnTo>
                    <a:lnTo>
                      <a:pt x="898" y="637"/>
                    </a:lnTo>
                    <a:lnTo>
                      <a:pt x="911" y="624"/>
                    </a:lnTo>
                    <a:lnTo>
                      <a:pt x="924" y="612"/>
                    </a:lnTo>
                    <a:lnTo>
                      <a:pt x="935" y="598"/>
                    </a:lnTo>
                    <a:lnTo>
                      <a:pt x="947" y="584"/>
                    </a:lnTo>
                    <a:lnTo>
                      <a:pt x="956" y="570"/>
                    </a:lnTo>
                    <a:lnTo>
                      <a:pt x="966" y="555"/>
                    </a:lnTo>
                    <a:lnTo>
                      <a:pt x="975" y="540"/>
                    </a:lnTo>
                    <a:lnTo>
                      <a:pt x="983" y="524"/>
                    </a:lnTo>
                    <a:lnTo>
                      <a:pt x="991" y="508"/>
                    </a:lnTo>
                    <a:lnTo>
                      <a:pt x="997" y="492"/>
                    </a:lnTo>
                    <a:lnTo>
                      <a:pt x="1002" y="475"/>
                    </a:lnTo>
                    <a:lnTo>
                      <a:pt x="1008" y="457"/>
                    </a:lnTo>
                    <a:lnTo>
                      <a:pt x="1011" y="439"/>
                    </a:lnTo>
                    <a:lnTo>
                      <a:pt x="1014" y="421"/>
                    </a:lnTo>
                    <a:lnTo>
                      <a:pt x="1018" y="403"/>
                    </a:lnTo>
                    <a:lnTo>
                      <a:pt x="1019" y="384"/>
                    </a:lnTo>
                    <a:lnTo>
                      <a:pt x="1019" y="366"/>
                    </a:lnTo>
                    <a:lnTo>
                      <a:pt x="1019" y="366"/>
                    </a:lnTo>
                    <a:lnTo>
                      <a:pt x="1019" y="347"/>
                    </a:lnTo>
                    <a:lnTo>
                      <a:pt x="1018" y="329"/>
                    </a:lnTo>
                    <a:lnTo>
                      <a:pt x="1014" y="310"/>
                    </a:lnTo>
                    <a:lnTo>
                      <a:pt x="1011" y="292"/>
                    </a:lnTo>
                    <a:lnTo>
                      <a:pt x="1008" y="274"/>
                    </a:lnTo>
                    <a:lnTo>
                      <a:pt x="1002" y="257"/>
                    </a:lnTo>
                    <a:lnTo>
                      <a:pt x="997" y="240"/>
                    </a:lnTo>
                    <a:lnTo>
                      <a:pt x="991" y="223"/>
                    </a:lnTo>
                    <a:lnTo>
                      <a:pt x="983" y="207"/>
                    </a:lnTo>
                    <a:lnTo>
                      <a:pt x="975" y="191"/>
                    </a:lnTo>
                    <a:lnTo>
                      <a:pt x="966" y="176"/>
                    </a:lnTo>
                    <a:lnTo>
                      <a:pt x="956" y="161"/>
                    </a:lnTo>
                    <a:lnTo>
                      <a:pt x="947" y="147"/>
                    </a:lnTo>
                    <a:lnTo>
                      <a:pt x="935" y="133"/>
                    </a:lnTo>
                    <a:lnTo>
                      <a:pt x="924" y="119"/>
                    </a:lnTo>
                    <a:lnTo>
                      <a:pt x="911" y="108"/>
                    </a:lnTo>
                    <a:lnTo>
                      <a:pt x="898" y="95"/>
                    </a:lnTo>
                    <a:lnTo>
                      <a:pt x="886" y="84"/>
                    </a:lnTo>
                    <a:lnTo>
                      <a:pt x="872" y="72"/>
                    </a:lnTo>
                    <a:lnTo>
                      <a:pt x="858" y="63"/>
                    </a:lnTo>
                    <a:lnTo>
                      <a:pt x="843" y="53"/>
                    </a:lnTo>
                    <a:lnTo>
                      <a:pt x="828" y="44"/>
                    </a:lnTo>
                    <a:lnTo>
                      <a:pt x="811" y="36"/>
                    </a:lnTo>
                    <a:lnTo>
                      <a:pt x="795" y="28"/>
                    </a:lnTo>
                    <a:lnTo>
                      <a:pt x="778" y="22"/>
                    </a:lnTo>
                    <a:lnTo>
                      <a:pt x="762" y="16"/>
                    </a:lnTo>
                    <a:lnTo>
                      <a:pt x="744" y="11"/>
                    </a:lnTo>
                    <a:lnTo>
                      <a:pt x="727" y="8"/>
                    </a:lnTo>
                    <a:lnTo>
                      <a:pt x="708" y="5"/>
                    </a:lnTo>
                    <a:lnTo>
                      <a:pt x="690" y="1"/>
                    </a:lnTo>
                    <a:lnTo>
                      <a:pt x="672" y="0"/>
                    </a:lnTo>
                    <a:lnTo>
                      <a:pt x="653" y="0"/>
                    </a:lnTo>
                    <a:lnTo>
                      <a:pt x="653" y="0"/>
                    </a:lnTo>
                    <a:close/>
                    <a:moveTo>
                      <a:pt x="118" y="944"/>
                    </a:moveTo>
                    <a:lnTo>
                      <a:pt x="118" y="944"/>
                    </a:lnTo>
                    <a:lnTo>
                      <a:pt x="112" y="950"/>
                    </a:lnTo>
                    <a:lnTo>
                      <a:pt x="105" y="952"/>
                    </a:lnTo>
                    <a:lnTo>
                      <a:pt x="100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92" y="954"/>
                    </a:lnTo>
                    <a:lnTo>
                      <a:pt x="86" y="952"/>
                    </a:lnTo>
                    <a:lnTo>
                      <a:pt x="80" y="950"/>
                    </a:lnTo>
                    <a:lnTo>
                      <a:pt x="73" y="944"/>
                    </a:lnTo>
                    <a:lnTo>
                      <a:pt x="73" y="944"/>
                    </a:lnTo>
                    <a:lnTo>
                      <a:pt x="68" y="938"/>
                    </a:lnTo>
                    <a:lnTo>
                      <a:pt x="66" y="933"/>
                    </a:lnTo>
                    <a:lnTo>
                      <a:pt x="65" y="926"/>
                    </a:lnTo>
                    <a:lnTo>
                      <a:pt x="64" y="922"/>
                    </a:lnTo>
                    <a:lnTo>
                      <a:pt x="64" y="922"/>
                    </a:lnTo>
                    <a:lnTo>
                      <a:pt x="65" y="918"/>
                    </a:lnTo>
                    <a:lnTo>
                      <a:pt x="66" y="912"/>
                    </a:lnTo>
                    <a:lnTo>
                      <a:pt x="68" y="906"/>
                    </a:lnTo>
                    <a:lnTo>
                      <a:pt x="73" y="899"/>
                    </a:lnTo>
                    <a:lnTo>
                      <a:pt x="373" y="600"/>
                    </a:lnTo>
                    <a:lnTo>
                      <a:pt x="373" y="600"/>
                    </a:lnTo>
                    <a:lnTo>
                      <a:pt x="383" y="613"/>
                    </a:lnTo>
                    <a:lnTo>
                      <a:pt x="394" y="624"/>
                    </a:lnTo>
                    <a:lnTo>
                      <a:pt x="406" y="635"/>
                    </a:lnTo>
                    <a:lnTo>
                      <a:pt x="418" y="645"/>
                    </a:lnTo>
                    <a:lnTo>
                      <a:pt x="118" y="944"/>
                    </a:lnTo>
                    <a:close/>
                    <a:moveTo>
                      <a:pt x="653" y="668"/>
                    </a:moveTo>
                    <a:lnTo>
                      <a:pt x="653" y="668"/>
                    </a:lnTo>
                    <a:lnTo>
                      <a:pt x="638" y="668"/>
                    </a:lnTo>
                    <a:lnTo>
                      <a:pt x="622" y="667"/>
                    </a:lnTo>
                    <a:lnTo>
                      <a:pt x="607" y="664"/>
                    </a:lnTo>
                    <a:lnTo>
                      <a:pt x="592" y="661"/>
                    </a:lnTo>
                    <a:lnTo>
                      <a:pt x="578" y="658"/>
                    </a:lnTo>
                    <a:lnTo>
                      <a:pt x="563" y="654"/>
                    </a:lnTo>
                    <a:lnTo>
                      <a:pt x="549" y="649"/>
                    </a:lnTo>
                    <a:lnTo>
                      <a:pt x="536" y="644"/>
                    </a:lnTo>
                    <a:lnTo>
                      <a:pt x="522" y="638"/>
                    </a:lnTo>
                    <a:lnTo>
                      <a:pt x="509" y="631"/>
                    </a:lnTo>
                    <a:lnTo>
                      <a:pt x="496" y="624"/>
                    </a:lnTo>
                    <a:lnTo>
                      <a:pt x="484" y="616"/>
                    </a:lnTo>
                    <a:lnTo>
                      <a:pt x="472" y="608"/>
                    </a:lnTo>
                    <a:lnTo>
                      <a:pt x="461" y="599"/>
                    </a:lnTo>
                    <a:lnTo>
                      <a:pt x="450" y="589"/>
                    </a:lnTo>
                    <a:lnTo>
                      <a:pt x="439" y="580"/>
                    </a:lnTo>
                    <a:lnTo>
                      <a:pt x="430" y="569"/>
                    </a:lnTo>
                    <a:lnTo>
                      <a:pt x="420" y="558"/>
                    </a:lnTo>
                    <a:lnTo>
                      <a:pt x="410" y="546"/>
                    </a:lnTo>
                    <a:lnTo>
                      <a:pt x="402" y="535"/>
                    </a:lnTo>
                    <a:lnTo>
                      <a:pt x="394" y="522"/>
                    </a:lnTo>
                    <a:lnTo>
                      <a:pt x="387" y="510"/>
                    </a:lnTo>
                    <a:lnTo>
                      <a:pt x="380" y="496"/>
                    </a:lnTo>
                    <a:lnTo>
                      <a:pt x="374" y="483"/>
                    </a:lnTo>
                    <a:lnTo>
                      <a:pt x="368" y="469"/>
                    </a:lnTo>
                    <a:lnTo>
                      <a:pt x="364" y="455"/>
                    </a:lnTo>
                    <a:lnTo>
                      <a:pt x="360" y="441"/>
                    </a:lnTo>
                    <a:lnTo>
                      <a:pt x="357" y="426"/>
                    </a:lnTo>
                    <a:lnTo>
                      <a:pt x="354" y="411"/>
                    </a:lnTo>
                    <a:lnTo>
                      <a:pt x="352" y="396"/>
                    </a:lnTo>
                    <a:lnTo>
                      <a:pt x="351" y="381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1" y="350"/>
                    </a:lnTo>
                    <a:lnTo>
                      <a:pt x="352" y="335"/>
                    </a:lnTo>
                    <a:lnTo>
                      <a:pt x="354" y="320"/>
                    </a:lnTo>
                    <a:lnTo>
                      <a:pt x="357" y="305"/>
                    </a:lnTo>
                    <a:lnTo>
                      <a:pt x="360" y="290"/>
                    </a:lnTo>
                    <a:lnTo>
                      <a:pt x="364" y="276"/>
                    </a:lnTo>
                    <a:lnTo>
                      <a:pt x="368" y="262"/>
                    </a:lnTo>
                    <a:lnTo>
                      <a:pt x="374" y="248"/>
                    </a:lnTo>
                    <a:lnTo>
                      <a:pt x="380" y="235"/>
                    </a:lnTo>
                    <a:lnTo>
                      <a:pt x="387" y="221"/>
                    </a:lnTo>
                    <a:lnTo>
                      <a:pt x="394" y="209"/>
                    </a:lnTo>
                    <a:lnTo>
                      <a:pt x="402" y="197"/>
                    </a:lnTo>
                    <a:lnTo>
                      <a:pt x="410" y="185"/>
                    </a:lnTo>
                    <a:lnTo>
                      <a:pt x="420" y="173"/>
                    </a:lnTo>
                    <a:lnTo>
                      <a:pt x="430" y="162"/>
                    </a:lnTo>
                    <a:lnTo>
                      <a:pt x="439" y="152"/>
                    </a:lnTo>
                    <a:lnTo>
                      <a:pt x="450" y="142"/>
                    </a:lnTo>
                    <a:lnTo>
                      <a:pt x="461" y="132"/>
                    </a:lnTo>
                    <a:lnTo>
                      <a:pt x="472" y="124"/>
                    </a:lnTo>
                    <a:lnTo>
                      <a:pt x="484" y="115"/>
                    </a:lnTo>
                    <a:lnTo>
                      <a:pt x="496" y="108"/>
                    </a:lnTo>
                    <a:lnTo>
                      <a:pt x="509" y="100"/>
                    </a:lnTo>
                    <a:lnTo>
                      <a:pt x="522" y="94"/>
                    </a:lnTo>
                    <a:lnTo>
                      <a:pt x="536" y="87"/>
                    </a:lnTo>
                    <a:lnTo>
                      <a:pt x="549" y="82"/>
                    </a:lnTo>
                    <a:lnTo>
                      <a:pt x="563" y="78"/>
                    </a:lnTo>
                    <a:lnTo>
                      <a:pt x="578" y="73"/>
                    </a:lnTo>
                    <a:lnTo>
                      <a:pt x="592" y="70"/>
                    </a:lnTo>
                    <a:lnTo>
                      <a:pt x="607" y="67"/>
                    </a:lnTo>
                    <a:lnTo>
                      <a:pt x="622" y="65"/>
                    </a:lnTo>
                    <a:lnTo>
                      <a:pt x="638" y="64"/>
                    </a:lnTo>
                    <a:lnTo>
                      <a:pt x="653" y="64"/>
                    </a:lnTo>
                    <a:lnTo>
                      <a:pt x="653" y="64"/>
                    </a:lnTo>
                    <a:lnTo>
                      <a:pt x="669" y="64"/>
                    </a:lnTo>
                    <a:lnTo>
                      <a:pt x="684" y="65"/>
                    </a:lnTo>
                    <a:lnTo>
                      <a:pt x="699" y="67"/>
                    </a:lnTo>
                    <a:lnTo>
                      <a:pt x="714" y="70"/>
                    </a:lnTo>
                    <a:lnTo>
                      <a:pt x="729" y="73"/>
                    </a:lnTo>
                    <a:lnTo>
                      <a:pt x="743" y="78"/>
                    </a:lnTo>
                    <a:lnTo>
                      <a:pt x="757" y="82"/>
                    </a:lnTo>
                    <a:lnTo>
                      <a:pt x="771" y="87"/>
                    </a:lnTo>
                    <a:lnTo>
                      <a:pt x="784" y="94"/>
                    </a:lnTo>
                    <a:lnTo>
                      <a:pt x="796" y="100"/>
                    </a:lnTo>
                    <a:lnTo>
                      <a:pt x="809" y="108"/>
                    </a:lnTo>
                    <a:lnTo>
                      <a:pt x="822" y="115"/>
                    </a:lnTo>
                    <a:lnTo>
                      <a:pt x="834" y="124"/>
                    </a:lnTo>
                    <a:lnTo>
                      <a:pt x="845" y="132"/>
                    </a:lnTo>
                    <a:lnTo>
                      <a:pt x="857" y="142"/>
                    </a:lnTo>
                    <a:lnTo>
                      <a:pt x="866" y="152"/>
                    </a:lnTo>
                    <a:lnTo>
                      <a:pt x="877" y="162"/>
                    </a:lnTo>
                    <a:lnTo>
                      <a:pt x="887" y="173"/>
                    </a:lnTo>
                    <a:lnTo>
                      <a:pt x="895" y="185"/>
                    </a:lnTo>
                    <a:lnTo>
                      <a:pt x="904" y="197"/>
                    </a:lnTo>
                    <a:lnTo>
                      <a:pt x="911" y="209"/>
                    </a:lnTo>
                    <a:lnTo>
                      <a:pt x="919" y="221"/>
                    </a:lnTo>
                    <a:lnTo>
                      <a:pt x="925" y="235"/>
                    </a:lnTo>
                    <a:lnTo>
                      <a:pt x="932" y="248"/>
                    </a:lnTo>
                    <a:lnTo>
                      <a:pt x="937" y="262"/>
                    </a:lnTo>
                    <a:lnTo>
                      <a:pt x="941" y="276"/>
                    </a:lnTo>
                    <a:lnTo>
                      <a:pt x="946" y="290"/>
                    </a:lnTo>
                    <a:lnTo>
                      <a:pt x="949" y="305"/>
                    </a:lnTo>
                    <a:lnTo>
                      <a:pt x="952" y="320"/>
                    </a:lnTo>
                    <a:lnTo>
                      <a:pt x="954" y="335"/>
                    </a:lnTo>
                    <a:lnTo>
                      <a:pt x="955" y="350"/>
                    </a:lnTo>
                    <a:lnTo>
                      <a:pt x="955" y="366"/>
                    </a:lnTo>
                    <a:lnTo>
                      <a:pt x="955" y="366"/>
                    </a:lnTo>
                    <a:lnTo>
                      <a:pt x="955" y="381"/>
                    </a:lnTo>
                    <a:lnTo>
                      <a:pt x="954" y="396"/>
                    </a:lnTo>
                    <a:lnTo>
                      <a:pt x="952" y="411"/>
                    </a:lnTo>
                    <a:lnTo>
                      <a:pt x="949" y="426"/>
                    </a:lnTo>
                    <a:lnTo>
                      <a:pt x="946" y="441"/>
                    </a:lnTo>
                    <a:lnTo>
                      <a:pt x="941" y="455"/>
                    </a:lnTo>
                    <a:lnTo>
                      <a:pt x="937" y="469"/>
                    </a:lnTo>
                    <a:lnTo>
                      <a:pt x="932" y="483"/>
                    </a:lnTo>
                    <a:lnTo>
                      <a:pt x="925" y="496"/>
                    </a:lnTo>
                    <a:lnTo>
                      <a:pt x="919" y="510"/>
                    </a:lnTo>
                    <a:lnTo>
                      <a:pt x="911" y="522"/>
                    </a:lnTo>
                    <a:lnTo>
                      <a:pt x="904" y="535"/>
                    </a:lnTo>
                    <a:lnTo>
                      <a:pt x="895" y="546"/>
                    </a:lnTo>
                    <a:lnTo>
                      <a:pt x="887" y="558"/>
                    </a:lnTo>
                    <a:lnTo>
                      <a:pt x="877" y="569"/>
                    </a:lnTo>
                    <a:lnTo>
                      <a:pt x="866" y="580"/>
                    </a:lnTo>
                    <a:lnTo>
                      <a:pt x="857" y="589"/>
                    </a:lnTo>
                    <a:lnTo>
                      <a:pt x="845" y="599"/>
                    </a:lnTo>
                    <a:lnTo>
                      <a:pt x="834" y="608"/>
                    </a:lnTo>
                    <a:lnTo>
                      <a:pt x="822" y="616"/>
                    </a:lnTo>
                    <a:lnTo>
                      <a:pt x="809" y="624"/>
                    </a:lnTo>
                    <a:lnTo>
                      <a:pt x="796" y="631"/>
                    </a:lnTo>
                    <a:lnTo>
                      <a:pt x="784" y="638"/>
                    </a:lnTo>
                    <a:lnTo>
                      <a:pt x="771" y="644"/>
                    </a:lnTo>
                    <a:lnTo>
                      <a:pt x="757" y="649"/>
                    </a:lnTo>
                    <a:lnTo>
                      <a:pt x="743" y="654"/>
                    </a:lnTo>
                    <a:lnTo>
                      <a:pt x="729" y="658"/>
                    </a:lnTo>
                    <a:lnTo>
                      <a:pt x="714" y="661"/>
                    </a:lnTo>
                    <a:lnTo>
                      <a:pt x="699" y="664"/>
                    </a:lnTo>
                    <a:lnTo>
                      <a:pt x="684" y="667"/>
                    </a:lnTo>
                    <a:lnTo>
                      <a:pt x="669" y="668"/>
                    </a:lnTo>
                    <a:lnTo>
                      <a:pt x="653" y="668"/>
                    </a:lnTo>
                    <a:lnTo>
                      <a:pt x="653" y="668"/>
                    </a:lnTo>
                    <a:close/>
                    <a:moveTo>
                      <a:pt x="820" y="193"/>
                    </a:moveTo>
                    <a:lnTo>
                      <a:pt x="820" y="193"/>
                    </a:lnTo>
                    <a:lnTo>
                      <a:pt x="816" y="190"/>
                    </a:lnTo>
                    <a:lnTo>
                      <a:pt x="810" y="187"/>
                    </a:lnTo>
                    <a:lnTo>
                      <a:pt x="804" y="185"/>
                    </a:lnTo>
                    <a:lnTo>
                      <a:pt x="798" y="185"/>
                    </a:lnTo>
                    <a:lnTo>
                      <a:pt x="792" y="185"/>
                    </a:lnTo>
                    <a:lnTo>
                      <a:pt x="786" y="187"/>
                    </a:lnTo>
                    <a:lnTo>
                      <a:pt x="780" y="190"/>
                    </a:lnTo>
                    <a:lnTo>
                      <a:pt x="775" y="193"/>
                    </a:lnTo>
                    <a:lnTo>
                      <a:pt x="775" y="193"/>
                    </a:lnTo>
                    <a:lnTo>
                      <a:pt x="772" y="199"/>
                    </a:lnTo>
                    <a:lnTo>
                      <a:pt x="769" y="204"/>
                    </a:lnTo>
                    <a:lnTo>
                      <a:pt x="766" y="211"/>
                    </a:lnTo>
                    <a:lnTo>
                      <a:pt x="766" y="216"/>
                    </a:lnTo>
                    <a:lnTo>
                      <a:pt x="766" y="222"/>
                    </a:lnTo>
                    <a:lnTo>
                      <a:pt x="769" y="229"/>
                    </a:lnTo>
                    <a:lnTo>
                      <a:pt x="772" y="234"/>
                    </a:lnTo>
                    <a:lnTo>
                      <a:pt x="775" y="238"/>
                    </a:lnTo>
                    <a:lnTo>
                      <a:pt x="775" y="238"/>
                    </a:lnTo>
                    <a:lnTo>
                      <a:pt x="788" y="252"/>
                    </a:lnTo>
                    <a:lnTo>
                      <a:pt x="799" y="267"/>
                    </a:lnTo>
                    <a:lnTo>
                      <a:pt x="807" y="282"/>
                    </a:lnTo>
                    <a:lnTo>
                      <a:pt x="815" y="299"/>
                    </a:lnTo>
                    <a:lnTo>
                      <a:pt x="820" y="315"/>
                    </a:lnTo>
                    <a:lnTo>
                      <a:pt x="824" y="332"/>
                    </a:lnTo>
                    <a:lnTo>
                      <a:pt x="828" y="348"/>
                    </a:lnTo>
                    <a:lnTo>
                      <a:pt x="828" y="366"/>
                    </a:lnTo>
                    <a:lnTo>
                      <a:pt x="828" y="383"/>
                    </a:lnTo>
                    <a:lnTo>
                      <a:pt x="824" y="399"/>
                    </a:lnTo>
                    <a:lnTo>
                      <a:pt x="820" y="417"/>
                    </a:lnTo>
                    <a:lnTo>
                      <a:pt x="815" y="433"/>
                    </a:lnTo>
                    <a:lnTo>
                      <a:pt x="807" y="449"/>
                    </a:lnTo>
                    <a:lnTo>
                      <a:pt x="799" y="464"/>
                    </a:lnTo>
                    <a:lnTo>
                      <a:pt x="788" y="479"/>
                    </a:lnTo>
                    <a:lnTo>
                      <a:pt x="775" y="493"/>
                    </a:lnTo>
                    <a:lnTo>
                      <a:pt x="775" y="493"/>
                    </a:lnTo>
                    <a:lnTo>
                      <a:pt x="772" y="497"/>
                    </a:lnTo>
                    <a:lnTo>
                      <a:pt x="769" y="502"/>
                    </a:lnTo>
                    <a:lnTo>
                      <a:pt x="766" y="509"/>
                    </a:lnTo>
                    <a:lnTo>
                      <a:pt x="766" y="515"/>
                    </a:lnTo>
                    <a:lnTo>
                      <a:pt x="766" y="521"/>
                    </a:lnTo>
                    <a:lnTo>
                      <a:pt x="769" y="527"/>
                    </a:lnTo>
                    <a:lnTo>
                      <a:pt x="772" y="532"/>
                    </a:lnTo>
                    <a:lnTo>
                      <a:pt x="775" y="538"/>
                    </a:lnTo>
                    <a:lnTo>
                      <a:pt x="775" y="538"/>
                    </a:lnTo>
                    <a:lnTo>
                      <a:pt x="780" y="541"/>
                    </a:lnTo>
                    <a:lnTo>
                      <a:pt x="786" y="544"/>
                    </a:lnTo>
                    <a:lnTo>
                      <a:pt x="792" y="546"/>
                    </a:lnTo>
                    <a:lnTo>
                      <a:pt x="798" y="546"/>
                    </a:lnTo>
                    <a:lnTo>
                      <a:pt x="798" y="546"/>
                    </a:lnTo>
                    <a:lnTo>
                      <a:pt x="804" y="546"/>
                    </a:lnTo>
                    <a:lnTo>
                      <a:pt x="810" y="544"/>
                    </a:lnTo>
                    <a:lnTo>
                      <a:pt x="816" y="541"/>
                    </a:lnTo>
                    <a:lnTo>
                      <a:pt x="820" y="538"/>
                    </a:lnTo>
                    <a:lnTo>
                      <a:pt x="820" y="538"/>
                    </a:lnTo>
                    <a:lnTo>
                      <a:pt x="837" y="518"/>
                    </a:lnTo>
                    <a:lnTo>
                      <a:pt x="851" y="499"/>
                    </a:lnTo>
                    <a:lnTo>
                      <a:pt x="864" y="479"/>
                    </a:lnTo>
                    <a:lnTo>
                      <a:pt x="874" y="457"/>
                    </a:lnTo>
                    <a:lnTo>
                      <a:pt x="881" y="435"/>
                    </a:lnTo>
                    <a:lnTo>
                      <a:pt x="887" y="412"/>
                    </a:lnTo>
                    <a:lnTo>
                      <a:pt x="891" y="389"/>
                    </a:lnTo>
                    <a:lnTo>
                      <a:pt x="892" y="366"/>
                    </a:lnTo>
                    <a:lnTo>
                      <a:pt x="891" y="343"/>
                    </a:lnTo>
                    <a:lnTo>
                      <a:pt x="887" y="319"/>
                    </a:lnTo>
                    <a:lnTo>
                      <a:pt x="881" y="296"/>
                    </a:lnTo>
                    <a:lnTo>
                      <a:pt x="874" y="274"/>
                    </a:lnTo>
                    <a:lnTo>
                      <a:pt x="864" y="252"/>
                    </a:lnTo>
                    <a:lnTo>
                      <a:pt x="851" y="232"/>
                    </a:lnTo>
                    <a:lnTo>
                      <a:pt x="837" y="213"/>
                    </a:lnTo>
                    <a:lnTo>
                      <a:pt x="820" y="193"/>
                    </a:lnTo>
                    <a:lnTo>
                      <a:pt x="820" y="1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CB60B0E-2935-46B5-95BC-0FF4F414A273}"/>
                </a:ext>
              </a:extLst>
            </p:cNvPr>
            <p:cNvGrpSpPr/>
            <p:nvPr/>
          </p:nvGrpSpPr>
          <p:grpSpPr>
            <a:xfrm>
              <a:off x="4805847" y="3072445"/>
              <a:ext cx="939426" cy="1094347"/>
              <a:chOff x="4805847" y="3072445"/>
              <a:chExt cx="939426" cy="1094347"/>
            </a:xfrm>
          </p:grpSpPr>
          <p:sp>
            <p:nvSpPr>
              <p:cNvPr id="18" name="Freeform 10">
                <a:extLst>
                  <a:ext uri="{FF2B5EF4-FFF2-40B4-BE49-F238E27FC236}">
                    <a16:creationId xmlns="" xmlns:a16="http://schemas.microsoft.com/office/drawing/2014/main" id="{DE72C257-331A-4A9C-93C1-192EC66D2C06}"/>
                  </a:ext>
                </a:extLst>
              </p:cNvPr>
              <p:cNvSpPr/>
              <p:nvPr/>
            </p:nvSpPr>
            <p:spPr bwMode="auto">
              <a:xfrm rot="5400000">
                <a:off x="4772189" y="3703274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="" xmlns:a16="http://schemas.microsoft.com/office/drawing/2014/main" id="{4299BB51-5B0D-4F7A-A13C-7960BF13A84A}"/>
                  </a:ext>
                </a:extLst>
              </p:cNvPr>
              <p:cNvSpPr/>
              <p:nvPr/>
            </p:nvSpPr>
            <p:spPr bwMode="auto">
              <a:xfrm rot="16200000">
                <a:off x="4732290" y="3146002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1B4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Freeform 115">
                <a:extLst>
                  <a:ext uri="{FF2B5EF4-FFF2-40B4-BE49-F238E27FC236}">
                    <a16:creationId xmlns="" xmlns:a16="http://schemas.microsoft.com/office/drawing/2014/main" id="{AE2D0418-7274-4368-88A1-354D142103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8670" y="3477443"/>
                <a:ext cx="323850" cy="322263"/>
              </a:xfrm>
              <a:custGeom>
                <a:gdLst>
                  <a:gd name="T0" fmla="*/ 789 w 1018"/>
                  <a:gd name="T1" fmla="*/ 69 h 1017"/>
                  <a:gd name="T2" fmla="*/ 765 w 1018"/>
                  <a:gd name="T3" fmla="*/ 25 h 1017"/>
                  <a:gd name="T4" fmla="*/ 719 w 1018"/>
                  <a:gd name="T5" fmla="*/ 1 h 1017"/>
                  <a:gd name="T6" fmla="*/ 73 w 1018"/>
                  <a:gd name="T7" fmla="*/ 1 h 1017"/>
                  <a:gd name="T8" fmla="*/ 27 w 1018"/>
                  <a:gd name="T9" fmla="*/ 25 h 1017"/>
                  <a:gd name="T10" fmla="*/ 2 w 1018"/>
                  <a:gd name="T11" fmla="*/ 69 h 1017"/>
                  <a:gd name="T12" fmla="*/ 2 w 1018"/>
                  <a:gd name="T13" fmla="*/ 716 h 1017"/>
                  <a:gd name="T14" fmla="*/ 28 w 1018"/>
                  <a:gd name="T15" fmla="*/ 766 h 1017"/>
                  <a:gd name="T16" fmla="*/ 67 w 1018"/>
                  <a:gd name="T17" fmla="*/ 789 h 1017"/>
                  <a:gd name="T18" fmla="*/ 115 w 1018"/>
                  <a:gd name="T19" fmla="*/ 791 h 1017"/>
                  <a:gd name="T20" fmla="*/ 163 w 1018"/>
                  <a:gd name="T21" fmla="*/ 766 h 1017"/>
                  <a:gd name="T22" fmla="*/ 263 w 1018"/>
                  <a:gd name="T23" fmla="*/ 745 h 1017"/>
                  <a:gd name="T24" fmla="*/ 589 w 1018"/>
                  <a:gd name="T25" fmla="*/ 763 h 1017"/>
                  <a:gd name="T26" fmla="*/ 634 w 1018"/>
                  <a:gd name="T27" fmla="*/ 777 h 1017"/>
                  <a:gd name="T28" fmla="*/ 870 w 1018"/>
                  <a:gd name="T29" fmla="*/ 1001 h 1017"/>
                  <a:gd name="T30" fmla="*/ 923 w 1018"/>
                  <a:gd name="T31" fmla="*/ 1017 h 1017"/>
                  <a:gd name="T32" fmla="*/ 968 w 1018"/>
                  <a:gd name="T33" fmla="*/ 1006 h 1017"/>
                  <a:gd name="T34" fmla="*/ 1002 w 1018"/>
                  <a:gd name="T35" fmla="*/ 975 h 1017"/>
                  <a:gd name="T36" fmla="*/ 1018 w 1018"/>
                  <a:gd name="T37" fmla="*/ 921 h 1017"/>
                  <a:gd name="T38" fmla="*/ 1011 w 1018"/>
                  <a:gd name="T39" fmla="*/ 276 h 1017"/>
                  <a:gd name="T40" fmla="*/ 977 w 1018"/>
                  <a:gd name="T41" fmla="*/ 238 h 1017"/>
                  <a:gd name="T42" fmla="*/ 927 w 1018"/>
                  <a:gd name="T43" fmla="*/ 223 h 1017"/>
                  <a:gd name="T44" fmla="*/ 102 w 1018"/>
                  <a:gd name="T45" fmla="*/ 729 h 1017"/>
                  <a:gd name="T46" fmla="*/ 73 w 1018"/>
                  <a:gd name="T47" fmla="*/ 721 h 1017"/>
                  <a:gd name="T48" fmla="*/ 64 w 1018"/>
                  <a:gd name="T49" fmla="*/ 86 h 1017"/>
                  <a:gd name="T50" fmla="*/ 80 w 1018"/>
                  <a:gd name="T51" fmla="*/ 65 h 1017"/>
                  <a:gd name="T52" fmla="*/ 711 w 1018"/>
                  <a:gd name="T53" fmla="*/ 65 h 1017"/>
                  <a:gd name="T54" fmla="*/ 727 w 1018"/>
                  <a:gd name="T55" fmla="*/ 86 h 1017"/>
                  <a:gd name="T56" fmla="*/ 720 w 1018"/>
                  <a:gd name="T57" fmla="*/ 470 h 1017"/>
                  <a:gd name="T58" fmla="*/ 429 w 1018"/>
                  <a:gd name="T59" fmla="*/ 476 h 1017"/>
                  <a:gd name="T60" fmla="*/ 350 w 1018"/>
                  <a:gd name="T61" fmla="*/ 501 h 1017"/>
                  <a:gd name="T62" fmla="*/ 954 w 1018"/>
                  <a:gd name="T63" fmla="*/ 928 h 1017"/>
                  <a:gd name="T64" fmla="*/ 934 w 1018"/>
                  <a:gd name="T65" fmla="*/ 951 h 1017"/>
                  <a:gd name="T66" fmla="*/ 900 w 1018"/>
                  <a:gd name="T67" fmla="*/ 944 h 1017"/>
                  <a:gd name="T68" fmla="*/ 645 w 1018"/>
                  <a:gd name="T69" fmla="*/ 711 h 1017"/>
                  <a:gd name="T70" fmla="*/ 318 w 1018"/>
                  <a:gd name="T71" fmla="*/ 700 h 1017"/>
                  <a:gd name="T72" fmla="*/ 293 w 1018"/>
                  <a:gd name="T73" fmla="*/ 685 h 1017"/>
                  <a:gd name="T74" fmla="*/ 379 w 1018"/>
                  <a:gd name="T75" fmla="*/ 557 h 1017"/>
                  <a:gd name="T76" fmla="*/ 420 w 1018"/>
                  <a:gd name="T77" fmla="*/ 540 h 1017"/>
                  <a:gd name="T78" fmla="*/ 727 w 1018"/>
                  <a:gd name="T79" fmla="*/ 536 h 1017"/>
                  <a:gd name="T80" fmla="*/ 770 w 1018"/>
                  <a:gd name="T81" fmla="*/ 508 h 1017"/>
                  <a:gd name="T82" fmla="*/ 791 w 1018"/>
                  <a:gd name="T83" fmla="*/ 461 h 1017"/>
                  <a:gd name="T84" fmla="*/ 938 w 1018"/>
                  <a:gd name="T85" fmla="*/ 288 h 1017"/>
                  <a:gd name="T86" fmla="*/ 955 w 1018"/>
                  <a:gd name="T87" fmla="*/ 311 h 1017"/>
                  <a:gd name="T88" fmla="*/ 425 w 1018"/>
                  <a:gd name="T89" fmla="*/ 373 h 1017"/>
                  <a:gd name="T90" fmla="*/ 445 w 1018"/>
                  <a:gd name="T91" fmla="*/ 333 h 1017"/>
                  <a:gd name="T92" fmla="*/ 416 w 1018"/>
                  <a:gd name="T93" fmla="*/ 289 h 1017"/>
                  <a:gd name="T94" fmla="*/ 371 w 1018"/>
                  <a:gd name="T95" fmla="*/ 294 h 1017"/>
                  <a:gd name="T96" fmla="*/ 350 w 1018"/>
                  <a:gd name="T97" fmla="*/ 333 h 1017"/>
                  <a:gd name="T98" fmla="*/ 380 w 1018"/>
                  <a:gd name="T99" fmla="*/ 377 h 1017"/>
                  <a:gd name="T100" fmla="*/ 197 w 1018"/>
                  <a:gd name="T101" fmla="*/ 286 h 1017"/>
                  <a:gd name="T102" fmla="*/ 160 w 1018"/>
                  <a:gd name="T103" fmla="*/ 324 h 1017"/>
                  <a:gd name="T104" fmla="*/ 174 w 1018"/>
                  <a:gd name="T105" fmla="*/ 367 h 1017"/>
                  <a:gd name="T106" fmla="*/ 217 w 1018"/>
                  <a:gd name="T107" fmla="*/ 380 h 1017"/>
                  <a:gd name="T108" fmla="*/ 254 w 1018"/>
                  <a:gd name="T109" fmla="*/ 343 h 1017"/>
                  <a:gd name="T110" fmla="*/ 240 w 1018"/>
                  <a:gd name="T111" fmla="*/ 300 h 1017"/>
                  <a:gd name="T112" fmla="*/ 589 w 1018"/>
                  <a:gd name="T113" fmla="*/ 380 h 1017"/>
                  <a:gd name="T114" fmla="*/ 629 w 1018"/>
                  <a:gd name="T115" fmla="*/ 360 h 1017"/>
                  <a:gd name="T116" fmla="*/ 633 w 1018"/>
                  <a:gd name="T117" fmla="*/ 315 h 1017"/>
                  <a:gd name="T118" fmla="*/ 589 w 1018"/>
                  <a:gd name="T119" fmla="*/ 286 h 1017"/>
                  <a:gd name="T120" fmla="*/ 549 w 1018"/>
                  <a:gd name="T121" fmla="*/ 306 h 1017"/>
                  <a:gd name="T122" fmla="*/ 545 w 1018"/>
                  <a:gd name="T123" fmla="*/ 351 h 1017"/>
                  <a:gd name="T124" fmla="*/ 589 w 1018"/>
                  <a:gd name="T125" fmla="*/ 380 h 101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8" h="1017">
                    <a:moveTo>
                      <a:pt x="927" y="223"/>
                    </a:moveTo>
                    <a:lnTo>
                      <a:pt x="792" y="223"/>
                    </a:lnTo>
                    <a:lnTo>
                      <a:pt x="792" y="86"/>
                    </a:lnTo>
                    <a:lnTo>
                      <a:pt x="792" y="86"/>
                    </a:lnTo>
                    <a:lnTo>
                      <a:pt x="791" y="78"/>
                    </a:lnTo>
                    <a:lnTo>
                      <a:pt x="789" y="69"/>
                    </a:lnTo>
                    <a:lnTo>
                      <a:pt x="787" y="61"/>
                    </a:lnTo>
                    <a:lnTo>
                      <a:pt x="784" y="53"/>
                    </a:lnTo>
                    <a:lnTo>
                      <a:pt x="780" y="45"/>
                    </a:lnTo>
                    <a:lnTo>
                      <a:pt x="776" y="38"/>
                    </a:lnTo>
                    <a:lnTo>
                      <a:pt x="770" y="31"/>
                    </a:lnTo>
                    <a:lnTo>
                      <a:pt x="765" y="25"/>
                    </a:lnTo>
                    <a:lnTo>
                      <a:pt x="758" y="19"/>
                    </a:lnTo>
                    <a:lnTo>
                      <a:pt x="751" y="15"/>
                    </a:lnTo>
                    <a:lnTo>
                      <a:pt x="743" y="10"/>
                    </a:lnTo>
                    <a:lnTo>
                      <a:pt x="736" y="6"/>
                    </a:lnTo>
                    <a:lnTo>
                      <a:pt x="727" y="3"/>
                    </a:lnTo>
                    <a:lnTo>
                      <a:pt x="719" y="1"/>
                    </a:lnTo>
                    <a:lnTo>
                      <a:pt x="709" y="0"/>
                    </a:lnTo>
                    <a:lnTo>
                      <a:pt x="699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2" y="0"/>
                    </a:lnTo>
                    <a:lnTo>
                      <a:pt x="73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8" y="10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27" y="25"/>
                    </a:lnTo>
                    <a:lnTo>
                      <a:pt x="21" y="31"/>
                    </a:lnTo>
                    <a:lnTo>
                      <a:pt x="16" y="38"/>
                    </a:lnTo>
                    <a:lnTo>
                      <a:pt x="12" y="45"/>
                    </a:lnTo>
                    <a:lnTo>
                      <a:pt x="7" y="53"/>
                    </a:lnTo>
                    <a:lnTo>
                      <a:pt x="4" y="61"/>
                    </a:lnTo>
                    <a:lnTo>
                      <a:pt x="2" y="69"/>
                    </a:lnTo>
                    <a:lnTo>
                      <a:pt x="1" y="78"/>
                    </a:lnTo>
                    <a:lnTo>
                      <a:pt x="0" y="86"/>
                    </a:lnTo>
                    <a:lnTo>
                      <a:pt x="0" y="698"/>
                    </a:lnTo>
                    <a:lnTo>
                      <a:pt x="0" y="698"/>
                    </a:lnTo>
                    <a:lnTo>
                      <a:pt x="1" y="708"/>
                    </a:lnTo>
                    <a:lnTo>
                      <a:pt x="2" y="716"/>
                    </a:lnTo>
                    <a:lnTo>
                      <a:pt x="4" y="726"/>
                    </a:lnTo>
                    <a:lnTo>
                      <a:pt x="7" y="735"/>
                    </a:lnTo>
                    <a:lnTo>
                      <a:pt x="12" y="743"/>
                    </a:lnTo>
                    <a:lnTo>
                      <a:pt x="16" y="751"/>
                    </a:lnTo>
                    <a:lnTo>
                      <a:pt x="21" y="758"/>
                    </a:lnTo>
                    <a:lnTo>
                      <a:pt x="28" y="766"/>
                    </a:lnTo>
                    <a:lnTo>
                      <a:pt x="28" y="766"/>
                    </a:lnTo>
                    <a:lnTo>
                      <a:pt x="35" y="772"/>
                    </a:lnTo>
                    <a:lnTo>
                      <a:pt x="43" y="777"/>
                    </a:lnTo>
                    <a:lnTo>
                      <a:pt x="51" y="782"/>
                    </a:lnTo>
                    <a:lnTo>
                      <a:pt x="59" y="786"/>
                    </a:lnTo>
                    <a:lnTo>
                      <a:pt x="67" y="789"/>
                    </a:lnTo>
                    <a:lnTo>
                      <a:pt x="77" y="791"/>
                    </a:lnTo>
                    <a:lnTo>
                      <a:pt x="87" y="792"/>
                    </a:lnTo>
                    <a:lnTo>
                      <a:pt x="95" y="794"/>
                    </a:lnTo>
                    <a:lnTo>
                      <a:pt x="95" y="794"/>
                    </a:lnTo>
                    <a:lnTo>
                      <a:pt x="105" y="792"/>
                    </a:lnTo>
                    <a:lnTo>
                      <a:pt x="115" y="791"/>
                    </a:lnTo>
                    <a:lnTo>
                      <a:pt x="123" y="789"/>
                    </a:lnTo>
                    <a:lnTo>
                      <a:pt x="132" y="786"/>
                    </a:lnTo>
                    <a:lnTo>
                      <a:pt x="140" y="783"/>
                    </a:lnTo>
                    <a:lnTo>
                      <a:pt x="148" y="777"/>
                    </a:lnTo>
                    <a:lnTo>
                      <a:pt x="155" y="772"/>
                    </a:lnTo>
                    <a:lnTo>
                      <a:pt x="163" y="766"/>
                    </a:lnTo>
                    <a:lnTo>
                      <a:pt x="230" y="700"/>
                    </a:lnTo>
                    <a:lnTo>
                      <a:pt x="230" y="700"/>
                    </a:lnTo>
                    <a:lnTo>
                      <a:pt x="236" y="713"/>
                    </a:lnTo>
                    <a:lnTo>
                      <a:pt x="243" y="726"/>
                    </a:lnTo>
                    <a:lnTo>
                      <a:pt x="252" y="737"/>
                    </a:lnTo>
                    <a:lnTo>
                      <a:pt x="263" y="745"/>
                    </a:lnTo>
                    <a:lnTo>
                      <a:pt x="276" y="753"/>
                    </a:lnTo>
                    <a:lnTo>
                      <a:pt x="288" y="759"/>
                    </a:lnTo>
                    <a:lnTo>
                      <a:pt x="303" y="762"/>
                    </a:lnTo>
                    <a:lnTo>
                      <a:pt x="318" y="763"/>
                    </a:lnTo>
                    <a:lnTo>
                      <a:pt x="589" y="763"/>
                    </a:lnTo>
                    <a:lnTo>
                      <a:pt x="589" y="763"/>
                    </a:lnTo>
                    <a:lnTo>
                      <a:pt x="597" y="763"/>
                    </a:lnTo>
                    <a:lnTo>
                      <a:pt x="605" y="765"/>
                    </a:lnTo>
                    <a:lnTo>
                      <a:pt x="612" y="767"/>
                    </a:lnTo>
                    <a:lnTo>
                      <a:pt x="620" y="770"/>
                    </a:lnTo>
                    <a:lnTo>
                      <a:pt x="626" y="773"/>
                    </a:lnTo>
                    <a:lnTo>
                      <a:pt x="634" y="777"/>
                    </a:lnTo>
                    <a:lnTo>
                      <a:pt x="640" y="782"/>
                    </a:lnTo>
                    <a:lnTo>
                      <a:pt x="646" y="787"/>
                    </a:lnTo>
                    <a:lnTo>
                      <a:pt x="855" y="989"/>
                    </a:lnTo>
                    <a:lnTo>
                      <a:pt x="855" y="989"/>
                    </a:lnTo>
                    <a:lnTo>
                      <a:pt x="862" y="995"/>
                    </a:lnTo>
                    <a:lnTo>
                      <a:pt x="870" y="1001"/>
                    </a:lnTo>
                    <a:lnTo>
                      <a:pt x="877" y="1006"/>
                    </a:lnTo>
                    <a:lnTo>
                      <a:pt x="886" y="1010"/>
                    </a:lnTo>
                    <a:lnTo>
                      <a:pt x="895" y="1012"/>
                    </a:lnTo>
                    <a:lnTo>
                      <a:pt x="903" y="1016"/>
                    </a:lnTo>
                    <a:lnTo>
                      <a:pt x="913" y="1017"/>
                    </a:lnTo>
                    <a:lnTo>
                      <a:pt x="923" y="1017"/>
                    </a:lnTo>
                    <a:lnTo>
                      <a:pt x="923" y="1017"/>
                    </a:lnTo>
                    <a:lnTo>
                      <a:pt x="932" y="1017"/>
                    </a:lnTo>
                    <a:lnTo>
                      <a:pt x="941" y="1016"/>
                    </a:lnTo>
                    <a:lnTo>
                      <a:pt x="950" y="1012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1"/>
                    </a:lnTo>
                    <a:lnTo>
                      <a:pt x="983" y="995"/>
                    </a:lnTo>
                    <a:lnTo>
                      <a:pt x="990" y="989"/>
                    </a:lnTo>
                    <a:lnTo>
                      <a:pt x="990" y="989"/>
                    </a:lnTo>
                    <a:lnTo>
                      <a:pt x="997" y="982"/>
                    </a:lnTo>
                    <a:lnTo>
                      <a:pt x="1002" y="975"/>
                    </a:lnTo>
                    <a:lnTo>
                      <a:pt x="1006" y="966"/>
                    </a:lnTo>
                    <a:lnTo>
                      <a:pt x="1011" y="958"/>
                    </a:lnTo>
                    <a:lnTo>
                      <a:pt x="1014" y="949"/>
                    </a:lnTo>
                    <a:lnTo>
                      <a:pt x="1016" y="941"/>
                    </a:lnTo>
                    <a:lnTo>
                      <a:pt x="1017" y="931"/>
                    </a:lnTo>
                    <a:lnTo>
                      <a:pt x="1018" y="921"/>
                    </a:lnTo>
                    <a:lnTo>
                      <a:pt x="1018" y="311"/>
                    </a:lnTo>
                    <a:lnTo>
                      <a:pt x="1018" y="311"/>
                    </a:lnTo>
                    <a:lnTo>
                      <a:pt x="1017" y="301"/>
                    </a:lnTo>
                    <a:lnTo>
                      <a:pt x="1016" y="292"/>
                    </a:lnTo>
                    <a:lnTo>
                      <a:pt x="1014" y="284"/>
                    </a:lnTo>
                    <a:lnTo>
                      <a:pt x="1011" y="276"/>
                    </a:lnTo>
                    <a:lnTo>
                      <a:pt x="1007" y="269"/>
                    </a:lnTo>
                    <a:lnTo>
                      <a:pt x="1002" y="261"/>
                    </a:lnTo>
                    <a:lnTo>
                      <a:pt x="997" y="255"/>
                    </a:lnTo>
                    <a:lnTo>
                      <a:pt x="991" y="248"/>
                    </a:lnTo>
                    <a:lnTo>
                      <a:pt x="985" y="243"/>
                    </a:lnTo>
                    <a:lnTo>
                      <a:pt x="977" y="238"/>
                    </a:lnTo>
                    <a:lnTo>
                      <a:pt x="970" y="233"/>
                    </a:lnTo>
                    <a:lnTo>
                      <a:pt x="962" y="230"/>
                    </a:lnTo>
                    <a:lnTo>
                      <a:pt x="954" y="227"/>
                    </a:lnTo>
                    <a:lnTo>
                      <a:pt x="945" y="225"/>
                    </a:lnTo>
                    <a:lnTo>
                      <a:pt x="935" y="224"/>
                    </a:lnTo>
                    <a:lnTo>
                      <a:pt x="927" y="223"/>
                    </a:lnTo>
                    <a:lnTo>
                      <a:pt x="927" y="223"/>
                    </a:lnTo>
                    <a:close/>
                    <a:moveTo>
                      <a:pt x="118" y="721"/>
                    </a:moveTo>
                    <a:lnTo>
                      <a:pt x="118" y="721"/>
                    </a:lnTo>
                    <a:lnTo>
                      <a:pt x="114" y="725"/>
                    </a:lnTo>
                    <a:lnTo>
                      <a:pt x="108" y="727"/>
                    </a:lnTo>
                    <a:lnTo>
                      <a:pt x="102" y="729"/>
                    </a:lnTo>
                    <a:lnTo>
                      <a:pt x="95" y="729"/>
                    </a:lnTo>
                    <a:lnTo>
                      <a:pt x="90" y="729"/>
                    </a:lnTo>
                    <a:lnTo>
                      <a:pt x="83" y="727"/>
                    </a:lnTo>
                    <a:lnTo>
                      <a:pt x="78" y="725"/>
                    </a:lnTo>
                    <a:lnTo>
                      <a:pt x="73" y="721"/>
                    </a:lnTo>
                    <a:lnTo>
                      <a:pt x="73" y="721"/>
                    </a:lnTo>
                    <a:lnTo>
                      <a:pt x="70" y="715"/>
                    </a:lnTo>
                    <a:lnTo>
                      <a:pt x="66" y="710"/>
                    </a:lnTo>
                    <a:lnTo>
                      <a:pt x="64" y="704"/>
                    </a:lnTo>
                    <a:lnTo>
                      <a:pt x="64" y="698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64" y="82"/>
                    </a:lnTo>
                    <a:lnTo>
                      <a:pt x="66" y="78"/>
                    </a:lnTo>
                    <a:lnTo>
                      <a:pt x="68" y="74"/>
                    </a:lnTo>
                    <a:lnTo>
                      <a:pt x="72" y="70"/>
                    </a:lnTo>
                    <a:lnTo>
                      <a:pt x="76" y="67"/>
                    </a:lnTo>
                    <a:lnTo>
                      <a:pt x="80" y="65"/>
                    </a:lnTo>
                    <a:lnTo>
                      <a:pt x="86" y="63"/>
                    </a:lnTo>
                    <a:lnTo>
                      <a:pt x="92" y="63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06" y="63"/>
                    </a:lnTo>
                    <a:lnTo>
                      <a:pt x="711" y="65"/>
                    </a:lnTo>
                    <a:lnTo>
                      <a:pt x="715" y="67"/>
                    </a:lnTo>
                    <a:lnTo>
                      <a:pt x="720" y="70"/>
                    </a:lnTo>
                    <a:lnTo>
                      <a:pt x="723" y="74"/>
                    </a:lnTo>
                    <a:lnTo>
                      <a:pt x="725" y="78"/>
                    </a:lnTo>
                    <a:lnTo>
                      <a:pt x="727" y="82"/>
                    </a:lnTo>
                    <a:lnTo>
                      <a:pt x="727" y="86"/>
                    </a:lnTo>
                    <a:lnTo>
                      <a:pt x="727" y="452"/>
                    </a:lnTo>
                    <a:lnTo>
                      <a:pt x="727" y="452"/>
                    </a:lnTo>
                    <a:lnTo>
                      <a:pt x="727" y="458"/>
                    </a:lnTo>
                    <a:lnTo>
                      <a:pt x="725" y="462"/>
                    </a:lnTo>
                    <a:lnTo>
                      <a:pt x="723" y="466"/>
                    </a:lnTo>
                    <a:lnTo>
                      <a:pt x="720" y="470"/>
                    </a:lnTo>
                    <a:lnTo>
                      <a:pt x="715" y="473"/>
                    </a:lnTo>
                    <a:lnTo>
                      <a:pt x="711" y="475"/>
                    </a:lnTo>
                    <a:lnTo>
                      <a:pt x="706" y="476"/>
                    </a:lnTo>
                    <a:lnTo>
                      <a:pt x="699" y="476"/>
                    </a:lnTo>
                    <a:lnTo>
                      <a:pt x="429" y="476"/>
                    </a:lnTo>
                    <a:lnTo>
                      <a:pt x="429" y="476"/>
                    </a:lnTo>
                    <a:lnTo>
                      <a:pt x="415" y="477"/>
                    </a:lnTo>
                    <a:lnTo>
                      <a:pt x="401" y="479"/>
                    </a:lnTo>
                    <a:lnTo>
                      <a:pt x="387" y="482"/>
                    </a:lnTo>
                    <a:lnTo>
                      <a:pt x="374" y="487"/>
                    </a:lnTo>
                    <a:lnTo>
                      <a:pt x="361" y="493"/>
                    </a:lnTo>
                    <a:lnTo>
                      <a:pt x="350" y="501"/>
                    </a:lnTo>
                    <a:lnTo>
                      <a:pt x="339" y="508"/>
                    </a:lnTo>
                    <a:lnTo>
                      <a:pt x="328" y="518"/>
                    </a:lnTo>
                    <a:lnTo>
                      <a:pt x="118" y="721"/>
                    </a:lnTo>
                    <a:close/>
                    <a:moveTo>
                      <a:pt x="955" y="921"/>
                    </a:moveTo>
                    <a:lnTo>
                      <a:pt x="955" y="921"/>
                    </a:lnTo>
                    <a:lnTo>
                      <a:pt x="954" y="928"/>
                    </a:lnTo>
                    <a:lnTo>
                      <a:pt x="951" y="934"/>
                    </a:lnTo>
                    <a:lnTo>
                      <a:pt x="949" y="939"/>
                    </a:lnTo>
                    <a:lnTo>
                      <a:pt x="945" y="944"/>
                    </a:lnTo>
                    <a:lnTo>
                      <a:pt x="945" y="944"/>
                    </a:lnTo>
                    <a:lnTo>
                      <a:pt x="940" y="948"/>
                    </a:lnTo>
                    <a:lnTo>
                      <a:pt x="934" y="951"/>
                    </a:lnTo>
                    <a:lnTo>
                      <a:pt x="929" y="952"/>
                    </a:lnTo>
                    <a:lnTo>
                      <a:pt x="923" y="953"/>
                    </a:lnTo>
                    <a:lnTo>
                      <a:pt x="916" y="952"/>
                    </a:lnTo>
                    <a:lnTo>
                      <a:pt x="911" y="951"/>
                    </a:lnTo>
                    <a:lnTo>
                      <a:pt x="904" y="948"/>
                    </a:lnTo>
                    <a:lnTo>
                      <a:pt x="900" y="944"/>
                    </a:lnTo>
                    <a:lnTo>
                      <a:pt x="691" y="742"/>
                    </a:lnTo>
                    <a:lnTo>
                      <a:pt x="691" y="742"/>
                    </a:lnTo>
                    <a:lnTo>
                      <a:pt x="680" y="732"/>
                    </a:lnTo>
                    <a:lnTo>
                      <a:pt x="668" y="724"/>
                    </a:lnTo>
                    <a:lnTo>
                      <a:pt x="656" y="716"/>
                    </a:lnTo>
                    <a:lnTo>
                      <a:pt x="645" y="711"/>
                    </a:lnTo>
                    <a:lnTo>
                      <a:pt x="631" y="706"/>
                    </a:lnTo>
                    <a:lnTo>
                      <a:pt x="618" y="702"/>
                    </a:lnTo>
                    <a:lnTo>
                      <a:pt x="604" y="700"/>
                    </a:lnTo>
                    <a:lnTo>
                      <a:pt x="589" y="700"/>
                    </a:lnTo>
                    <a:lnTo>
                      <a:pt x="318" y="700"/>
                    </a:lnTo>
                    <a:lnTo>
                      <a:pt x="318" y="700"/>
                    </a:lnTo>
                    <a:lnTo>
                      <a:pt x="313" y="699"/>
                    </a:lnTo>
                    <a:lnTo>
                      <a:pt x="308" y="698"/>
                    </a:lnTo>
                    <a:lnTo>
                      <a:pt x="302" y="696"/>
                    </a:lnTo>
                    <a:lnTo>
                      <a:pt x="298" y="693"/>
                    </a:lnTo>
                    <a:lnTo>
                      <a:pt x="295" y="689"/>
                    </a:lnTo>
                    <a:lnTo>
                      <a:pt x="293" y="685"/>
                    </a:lnTo>
                    <a:lnTo>
                      <a:pt x="291" y="681"/>
                    </a:lnTo>
                    <a:lnTo>
                      <a:pt x="291" y="677"/>
                    </a:lnTo>
                    <a:lnTo>
                      <a:pt x="291" y="642"/>
                    </a:lnTo>
                    <a:lnTo>
                      <a:pt x="372" y="563"/>
                    </a:lnTo>
                    <a:lnTo>
                      <a:pt x="372" y="563"/>
                    </a:lnTo>
                    <a:lnTo>
                      <a:pt x="379" y="557"/>
                    </a:lnTo>
                    <a:lnTo>
                      <a:pt x="385" y="553"/>
                    </a:lnTo>
                    <a:lnTo>
                      <a:pt x="391" y="549"/>
                    </a:lnTo>
                    <a:lnTo>
                      <a:pt x="398" y="546"/>
                    </a:lnTo>
                    <a:lnTo>
                      <a:pt x="405" y="544"/>
                    </a:lnTo>
                    <a:lnTo>
                      <a:pt x="413" y="541"/>
                    </a:lnTo>
                    <a:lnTo>
                      <a:pt x="420" y="540"/>
                    </a:lnTo>
                    <a:lnTo>
                      <a:pt x="429" y="540"/>
                    </a:lnTo>
                    <a:lnTo>
                      <a:pt x="699" y="540"/>
                    </a:lnTo>
                    <a:lnTo>
                      <a:pt x="699" y="540"/>
                    </a:lnTo>
                    <a:lnTo>
                      <a:pt x="709" y="539"/>
                    </a:lnTo>
                    <a:lnTo>
                      <a:pt x="719" y="538"/>
                    </a:lnTo>
                    <a:lnTo>
                      <a:pt x="727" y="536"/>
                    </a:lnTo>
                    <a:lnTo>
                      <a:pt x="736" y="533"/>
                    </a:lnTo>
                    <a:lnTo>
                      <a:pt x="743" y="530"/>
                    </a:lnTo>
                    <a:lnTo>
                      <a:pt x="751" y="525"/>
                    </a:lnTo>
                    <a:lnTo>
                      <a:pt x="758" y="520"/>
                    </a:lnTo>
                    <a:lnTo>
                      <a:pt x="765" y="515"/>
                    </a:lnTo>
                    <a:lnTo>
                      <a:pt x="770" y="508"/>
                    </a:lnTo>
                    <a:lnTo>
                      <a:pt x="776" y="502"/>
                    </a:lnTo>
                    <a:lnTo>
                      <a:pt x="780" y="494"/>
                    </a:lnTo>
                    <a:lnTo>
                      <a:pt x="784" y="487"/>
                    </a:lnTo>
                    <a:lnTo>
                      <a:pt x="787" y="478"/>
                    </a:lnTo>
                    <a:lnTo>
                      <a:pt x="789" y="471"/>
                    </a:lnTo>
                    <a:lnTo>
                      <a:pt x="791" y="461"/>
                    </a:lnTo>
                    <a:lnTo>
                      <a:pt x="792" y="452"/>
                    </a:lnTo>
                    <a:lnTo>
                      <a:pt x="792" y="286"/>
                    </a:lnTo>
                    <a:lnTo>
                      <a:pt x="927" y="286"/>
                    </a:lnTo>
                    <a:lnTo>
                      <a:pt x="927" y="286"/>
                    </a:lnTo>
                    <a:lnTo>
                      <a:pt x="932" y="287"/>
                    </a:lnTo>
                    <a:lnTo>
                      <a:pt x="938" y="288"/>
                    </a:lnTo>
                    <a:lnTo>
                      <a:pt x="942" y="290"/>
                    </a:lnTo>
                    <a:lnTo>
                      <a:pt x="946" y="294"/>
                    </a:lnTo>
                    <a:lnTo>
                      <a:pt x="949" y="297"/>
                    </a:lnTo>
                    <a:lnTo>
                      <a:pt x="953" y="301"/>
                    </a:lnTo>
                    <a:lnTo>
                      <a:pt x="954" y="305"/>
                    </a:lnTo>
                    <a:lnTo>
                      <a:pt x="955" y="311"/>
                    </a:lnTo>
                    <a:lnTo>
                      <a:pt x="955" y="921"/>
                    </a:lnTo>
                    <a:close/>
                    <a:moveTo>
                      <a:pt x="398" y="380"/>
                    </a:moveTo>
                    <a:lnTo>
                      <a:pt x="398" y="380"/>
                    </a:lnTo>
                    <a:lnTo>
                      <a:pt x="408" y="380"/>
                    </a:lnTo>
                    <a:lnTo>
                      <a:pt x="416" y="377"/>
                    </a:lnTo>
                    <a:lnTo>
                      <a:pt x="425" y="373"/>
                    </a:lnTo>
                    <a:lnTo>
                      <a:pt x="431" y="367"/>
                    </a:lnTo>
                    <a:lnTo>
                      <a:pt x="438" y="360"/>
                    </a:lnTo>
                    <a:lnTo>
                      <a:pt x="442" y="351"/>
                    </a:lnTo>
                    <a:lnTo>
                      <a:pt x="444" y="343"/>
                    </a:lnTo>
                    <a:lnTo>
                      <a:pt x="445" y="333"/>
                    </a:lnTo>
                    <a:lnTo>
                      <a:pt x="445" y="333"/>
                    </a:lnTo>
                    <a:lnTo>
                      <a:pt x="444" y="324"/>
                    </a:lnTo>
                    <a:lnTo>
                      <a:pt x="442" y="315"/>
                    </a:lnTo>
                    <a:lnTo>
                      <a:pt x="438" y="306"/>
                    </a:lnTo>
                    <a:lnTo>
                      <a:pt x="431" y="300"/>
                    </a:lnTo>
                    <a:lnTo>
                      <a:pt x="425" y="294"/>
                    </a:lnTo>
                    <a:lnTo>
                      <a:pt x="416" y="289"/>
                    </a:lnTo>
                    <a:lnTo>
                      <a:pt x="408" y="286"/>
                    </a:lnTo>
                    <a:lnTo>
                      <a:pt x="398" y="286"/>
                    </a:lnTo>
                    <a:lnTo>
                      <a:pt x="398" y="286"/>
                    </a:lnTo>
                    <a:lnTo>
                      <a:pt x="388" y="286"/>
                    </a:lnTo>
                    <a:lnTo>
                      <a:pt x="380" y="289"/>
                    </a:lnTo>
                    <a:lnTo>
                      <a:pt x="371" y="294"/>
                    </a:lnTo>
                    <a:lnTo>
                      <a:pt x="364" y="300"/>
                    </a:lnTo>
                    <a:lnTo>
                      <a:pt x="358" y="306"/>
                    </a:lnTo>
                    <a:lnTo>
                      <a:pt x="354" y="315"/>
                    </a:lnTo>
                    <a:lnTo>
                      <a:pt x="351" y="324"/>
                    </a:lnTo>
                    <a:lnTo>
                      <a:pt x="350" y="333"/>
                    </a:lnTo>
                    <a:lnTo>
                      <a:pt x="350" y="333"/>
                    </a:lnTo>
                    <a:lnTo>
                      <a:pt x="351" y="343"/>
                    </a:lnTo>
                    <a:lnTo>
                      <a:pt x="354" y="351"/>
                    </a:lnTo>
                    <a:lnTo>
                      <a:pt x="358" y="360"/>
                    </a:lnTo>
                    <a:lnTo>
                      <a:pt x="364" y="367"/>
                    </a:lnTo>
                    <a:lnTo>
                      <a:pt x="371" y="373"/>
                    </a:lnTo>
                    <a:lnTo>
                      <a:pt x="380" y="377"/>
                    </a:lnTo>
                    <a:lnTo>
                      <a:pt x="388" y="380"/>
                    </a:lnTo>
                    <a:lnTo>
                      <a:pt x="398" y="380"/>
                    </a:lnTo>
                    <a:lnTo>
                      <a:pt x="398" y="380"/>
                    </a:lnTo>
                    <a:close/>
                    <a:moveTo>
                      <a:pt x="207" y="286"/>
                    </a:moveTo>
                    <a:lnTo>
                      <a:pt x="207" y="286"/>
                    </a:lnTo>
                    <a:lnTo>
                      <a:pt x="197" y="286"/>
                    </a:lnTo>
                    <a:lnTo>
                      <a:pt x="189" y="289"/>
                    </a:lnTo>
                    <a:lnTo>
                      <a:pt x="180" y="294"/>
                    </a:lnTo>
                    <a:lnTo>
                      <a:pt x="174" y="300"/>
                    </a:lnTo>
                    <a:lnTo>
                      <a:pt x="167" y="306"/>
                    </a:lnTo>
                    <a:lnTo>
                      <a:pt x="163" y="315"/>
                    </a:lnTo>
                    <a:lnTo>
                      <a:pt x="160" y="324"/>
                    </a:lnTo>
                    <a:lnTo>
                      <a:pt x="160" y="333"/>
                    </a:lnTo>
                    <a:lnTo>
                      <a:pt x="160" y="333"/>
                    </a:lnTo>
                    <a:lnTo>
                      <a:pt x="160" y="343"/>
                    </a:lnTo>
                    <a:lnTo>
                      <a:pt x="163" y="351"/>
                    </a:lnTo>
                    <a:lnTo>
                      <a:pt x="167" y="360"/>
                    </a:lnTo>
                    <a:lnTo>
                      <a:pt x="174" y="367"/>
                    </a:lnTo>
                    <a:lnTo>
                      <a:pt x="180" y="373"/>
                    </a:lnTo>
                    <a:lnTo>
                      <a:pt x="189" y="377"/>
                    </a:lnTo>
                    <a:lnTo>
                      <a:pt x="197" y="380"/>
                    </a:lnTo>
                    <a:lnTo>
                      <a:pt x="207" y="380"/>
                    </a:lnTo>
                    <a:lnTo>
                      <a:pt x="207" y="380"/>
                    </a:lnTo>
                    <a:lnTo>
                      <a:pt x="217" y="380"/>
                    </a:lnTo>
                    <a:lnTo>
                      <a:pt x="225" y="377"/>
                    </a:lnTo>
                    <a:lnTo>
                      <a:pt x="234" y="373"/>
                    </a:lnTo>
                    <a:lnTo>
                      <a:pt x="240" y="367"/>
                    </a:lnTo>
                    <a:lnTo>
                      <a:pt x="247" y="360"/>
                    </a:lnTo>
                    <a:lnTo>
                      <a:pt x="251" y="351"/>
                    </a:lnTo>
                    <a:lnTo>
                      <a:pt x="254" y="343"/>
                    </a:lnTo>
                    <a:lnTo>
                      <a:pt x="254" y="333"/>
                    </a:lnTo>
                    <a:lnTo>
                      <a:pt x="254" y="333"/>
                    </a:lnTo>
                    <a:lnTo>
                      <a:pt x="254" y="324"/>
                    </a:lnTo>
                    <a:lnTo>
                      <a:pt x="251" y="315"/>
                    </a:lnTo>
                    <a:lnTo>
                      <a:pt x="247" y="306"/>
                    </a:lnTo>
                    <a:lnTo>
                      <a:pt x="240" y="300"/>
                    </a:lnTo>
                    <a:lnTo>
                      <a:pt x="234" y="294"/>
                    </a:lnTo>
                    <a:lnTo>
                      <a:pt x="225" y="289"/>
                    </a:lnTo>
                    <a:lnTo>
                      <a:pt x="217" y="286"/>
                    </a:lnTo>
                    <a:lnTo>
                      <a:pt x="207" y="286"/>
                    </a:lnTo>
                    <a:lnTo>
                      <a:pt x="207" y="286"/>
                    </a:lnTo>
                    <a:close/>
                    <a:moveTo>
                      <a:pt x="589" y="380"/>
                    </a:moveTo>
                    <a:lnTo>
                      <a:pt x="589" y="380"/>
                    </a:lnTo>
                    <a:lnTo>
                      <a:pt x="598" y="380"/>
                    </a:lnTo>
                    <a:lnTo>
                      <a:pt x="607" y="377"/>
                    </a:lnTo>
                    <a:lnTo>
                      <a:pt x="616" y="373"/>
                    </a:lnTo>
                    <a:lnTo>
                      <a:pt x="622" y="367"/>
                    </a:lnTo>
                    <a:lnTo>
                      <a:pt x="629" y="360"/>
                    </a:lnTo>
                    <a:lnTo>
                      <a:pt x="633" y="351"/>
                    </a:lnTo>
                    <a:lnTo>
                      <a:pt x="635" y="343"/>
                    </a:lnTo>
                    <a:lnTo>
                      <a:pt x="636" y="333"/>
                    </a:lnTo>
                    <a:lnTo>
                      <a:pt x="636" y="333"/>
                    </a:lnTo>
                    <a:lnTo>
                      <a:pt x="635" y="324"/>
                    </a:lnTo>
                    <a:lnTo>
                      <a:pt x="633" y="315"/>
                    </a:lnTo>
                    <a:lnTo>
                      <a:pt x="629" y="306"/>
                    </a:lnTo>
                    <a:lnTo>
                      <a:pt x="622" y="300"/>
                    </a:lnTo>
                    <a:lnTo>
                      <a:pt x="616" y="294"/>
                    </a:lnTo>
                    <a:lnTo>
                      <a:pt x="607" y="289"/>
                    </a:lnTo>
                    <a:lnTo>
                      <a:pt x="598" y="286"/>
                    </a:lnTo>
                    <a:lnTo>
                      <a:pt x="589" y="286"/>
                    </a:lnTo>
                    <a:lnTo>
                      <a:pt x="589" y="286"/>
                    </a:lnTo>
                    <a:lnTo>
                      <a:pt x="579" y="286"/>
                    </a:lnTo>
                    <a:lnTo>
                      <a:pt x="570" y="289"/>
                    </a:lnTo>
                    <a:lnTo>
                      <a:pt x="562" y="294"/>
                    </a:lnTo>
                    <a:lnTo>
                      <a:pt x="554" y="300"/>
                    </a:lnTo>
                    <a:lnTo>
                      <a:pt x="549" y="306"/>
                    </a:lnTo>
                    <a:lnTo>
                      <a:pt x="545" y="315"/>
                    </a:lnTo>
                    <a:lnTo>
                      <a:pt x="542" y="324"/>
                    </a:lnTo>
                    <a:lnTo>
                      <a:pt x="541" y="333"/>
                    </a:lnTo>
                    <a:lnTo>
                      <a:pt x="541" y="333"/>
                    </a:lnTo>
                    <a:lnTo>
                      <a:pt x="542" y="343"/>
                    </a:lnTo>
                    <a:lnTo>
                      <a:pt x="545" y="351"/>
                    </a:lnTo>
                    <a:lnTo>
                      <a:pt x="549" y="360"/>
                    </a:lnTo>
                    <a:lnTo>
                      <a:pt x="554" y="367"/>
                    </a:lnTo>
                    <a:lnTo>
                      <a:pt x="562" y="373"/>
                    </a:lnTo>
                    <a:lnTo>
                      <a:pt x="570" y="377"/>
                    </a:lnTo>
                    <a:lnTo>
                      <a:pt x="579" y="380"/>
                    </a:lnTo>
                    <a:lnTo>
                      <a:pt x="589" y="380"/>
                    </a:lnTo>
                    <a:lnTo>
                      <a:pt x="589" y="3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1D83F967-EE82-40AE-8604-74CF6C8EBB9F}"/>
                </a:ext>
              </a:extLst>
            </p:cNvPr>
            <p:cNvGrpSpPr/>
            <p:nvPr/>
          </p:nvGrpSpPr>
          <p:grpSpPr>
            <a:xfrm>
              <a:off x="6446727" y="3072445"/>
              <a:ext cx="939426" cy="1094347"/>
              <a:chOff x="6446727" y="3072445"/>
              <a:chExt cx="939426" cy="1094347"/>
            </a:xfrm>
          </p:grpSpPr>
          <p:sp>
            <p:nvSpPr>
              <p:cNvPr id="15" name="Freeform 10">
                <a:extLst>
                  <a:ext uri="{FF2B5EF4-FFF2-40B4-BE49-F238E27FC236}">
                    <a16:creationId xmlns="" xmlns:a16="http://schemas.microsoft.com/office/drawing/2014/main" id="{A2882E29-29A4-4F63-AF44-CFDA321E6CC8}"/>
                  </a:ext>
                </a:extLst>
              </p:cNvPr>
              <p:cNvSpPr/>
              <p:nvPr/>
            </p:nvSpPr>
            <p:spPr bwMode="auto">
              <a:xfrm rot="16200000">
                <a:off x="6922635" y="3106103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10">
                <a:extLst>
                  <a:ext uri="{FF2B5EF4-FFF2-40B4-BE49-F238E27FC236}">
                    <a16:creationId xmlns="" xmlns:a16="http://schemas.microsoft.com/office/drawing/2014/main" id="{6F5013C7-EFE3-4A04-8CBB-0459F0080AD0}"/>
                  </a:ext>
                </a:extLst>
              </p:cNvPr>
              <p:cNvSpPr/>
              <p:nvPr/>
            </p:nvSpPr>
            <p:spPr bwMode="auto">
              <a:xfrm rot="5400000">
                <a:off x="6373170" y="3153809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1B4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 99">
                <a:extLst>
                  <a:ext uri="{FF2B5EF4-FFF2-40B4-BE49-F238E27FC236}">
                    <a16:creationId xmlns="" xmlns:a16="http://schemas.microsoft.com/office/drawing/2014/main" id="{9491A7D3-96E0-4D0B-858F-BB34DE6A22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78297" y="3461597"/>
                <a:ext cx="322263" cy="323850"/>
              </a:xfrm>
              <a:custGeom>
                <a:gdLst>
                  <a:gd name="T0" fmla="*/ 543 w 1018"/>
                  <a:gd name="T1" fmla="*/ 682 h 1018"/>
                  <a:gd name="T2" fmla="*/ 671 w 1018"/>
                  <a:gd name="T3" fmla="*/ 548 h 1018"/>
                  <a:gd name="T4" fmla="*/ 689 w 1018"/>
                  <a:gd name="T5" fmla="*/ 324 h 1018"/>
                  <a:gd name="T6" fmla="*/ 565 w 1018"/>
                  <a:gd name="T7" fmla="*/ 148 h 1018"/>
                  <a:gd name="T8" fmla="*/ 462 w 1018"/>
                  <a:gd name="T9" fmla="*/ 120 h 1018"/>
                  <a:gd name="T10" fmla="*/ 368 w 1018"/>
                  <a:gd name="T11" fmla="*/ 142 h 1018"/>
                  <a:gd name="T12" fmla="*/ 290 w 1018"/>
                  <a:gd name="T13" fmla="*/ 207 h 1018"/>
                  <a:gd name="T14" fmla="*/ 223 w 1018"/>
                  <a:gd name="T15" fmla="*/ 409 h 1018"/>
                  <a:gd name="T16" fmla="*/ 309 w 1018"/>
                  <a:gd name="T17" fmla="*/ 634 h 1018"/>
                  <a:gd name="T18" fmla="*/ 425 w 1018"/>
                  <a:gd name="T19" fmla="*/ 696 h 1018"/>
                  <a:gd name="T20" fmla="*/ 513 w 1018"/>
                  <a:gd name="T21" fmla="*/ 193 h 1018"/>
                  <a:gd name="T22" fmla="*/ 623 w 1018"/>
                  <a:gd name="T23" fmla="*/ 321 h 1018"/>
                  <a:gd name="T24" fmla="*/ 623 w 1018"/>
                  <a:gd name="T25" fmla="*/ 497 h 1018"/>
                  <a:gd name="T26" fmla="*/ 513 w 1018"/>
                  <a:gd name="T27" fmla="*/ 626 h 1018"/>
                  <a:gd name="T28" fmla="*/ 378 w 1018"/>
                  <a:gd name="T29" fmla="*/ 609 h 1018"/>
                  <a:gd name="T30" fmla="*/ 290 w 1018"/>
                  <a:gd name="T31" fmla="*/ 456 h 1018"/>
                  <a:gd name="T32" fmla="*/ 316 w 1018"/>
                  <a:gd name="T33" fmla="*/ 283 h 1018"/>
                  <a:gd name="T34" fmla="*/ 444 w 1018"/>
                  <a:gd name="T35" fmla="*/ 184 h 1018"/>
                  <a:gd name="T36" fmla="*/ 636 w 1018"/>
                  <a:gd name="T37" fmla="*/ 682 h 1018"/>
                  <a:gd name="T38" fmla="*/ 644 w 1018"/>
                  <a:gd name="T39" fmla="*/ 726 h 1018"/>
                  <a:gd name="T40" fmla="*/ 756 w 1018"/>
                  <a:gd name="T41" fmla="*/ 755 h 1018"/>
                  <a:gd name="T42" fmla="*/ 854 w 1018"/>
                  <a:gd name="T43" fmla="*/ 889 h 1018"/>
                  <a:gd name="T44" fmla="*/ 844 w 1018"/>
                  <a:gd name="T45" fmla="*/ 952 h 1018"/>
                  <a:gd name="T46" fmla="*/ 68 w 1018"/>
                  <a:gd name="T47" fmla="*/ 943 h 1018"/>
                  <a:gd name="T48" fmla="*/ 87 w 1018"/>
                  <a:gd name="T49" fmla="*/ 834 h 1018"/>
                  <a:gd name="T50" fmla="*/ 221 w 1018"/>
                  <a:gd name="T51" fmla="*/ 736 h 1018"/>
                  <a:gd name="T52" fmla="*/ 290 w 1018"/>
                  <a:gd name="T53" fmla="*/ 712 h 1018"/>
                  <a:gd name="T54" fmla="*/ 273 w 1018"/>
                  <a:gd name="T55" fmla="*/ 670 h 1018"/>
                  <a:gd name="T56" fmla="*/ 184 w 1018"/>
                  <a:gd name="T57" fmla="*/ 680 h 1018"/>
                  <a:gd name="T58" fmla="*/ 21 w 1018"/>
                  <a:gd name="T59" fmla="*/ 827 h 1018"/>
                  <a:gd name="T60" fmla="*/ 0 w 1018"/>
                  <a:gd name="T61" fmla="*/ 937 h 1018"/>
                  <a:gd name="T62" fmla="*/ 39 w 1018"/>
                  <a:gd name="T63" fmla="*/ 1003 h 1018"/>
                  <a:gd name="T64" fmla="*/ 843 w 1018"/>
                  <a:gd name="T65" fmla="*/ 1018 h 1018"/>
                  <a:gd name="T66" fmla="*/ 907 w 1018"/>
                  <a:gd name="T67" fmla="*/ 978 h 1018"/>
                  <a:gd name="T68" fmla="*/ 921 w 1018"/>
                  <a:gd name="T69" fmla="*/ 902 h 1018"/>
                  <a:gd name="T70" fmla="*/ 846 w 1018"/>
                  <a:gd name="T71" fmla="*/ 744 h 1018"/>
                  <a:gd name="T72" fmla="*/ 688 w 1018"/>
                  <a:gd name="T73" fmla="*/ 669 h 1018"/>
                  <a:gd name="T74" fmla="*/ 557 w 1018"/>
                  <a:gd name="T75" fmla="*/ 64 h 1018"/>
                  <a:gd name="T76" fmla="*/ 681 w 1018"/>
                  <a:gd name="T77" fmla="*/ 130 h 1018"/>
                  <a:gd name="T78" fmla="*/ 732 w 1018"/>
                  <a:gd name="T79" fmla="*/ 290 h 1018"/>
                  <a:gd name="T80" fmla="*/ 728 w 1018"/>
                  <a:gd name="T81" fmla="*/ 379 h 1018"/>
                  <a:gd name="T82" fmla="*/ 765 w 1018"/>
                  <a:gd name="T83" fmla="*/ 393 h 1018"/>
                  <a:gd name="T84" fmla="*/ 793 w 1018"/>
                  <a:gd name="T85" fmla="*/ 331 h 1018"/>
                  <a:gd name="T86" fmla="*/ 755 w 1018"/>
                  <a:gd name="T87" fmla="*/ 128 h 1018"/>
                  <a:gd name="T88" fmla="*/ 628 w 1018"/>
                  <a:gd name="T89" fmla="*/ 14 h 1018"/>
                  <a:gd name="T90" fmla="*/ 529 w 1018"/>
                  <a:gd name="T91" fmla="*/ 2 h 1018"/>
                  <a:gd name="T92" fmla="*/ 442 w 1018"/>
                  <a:gd name="T93" fmla="*/ 37 h 1018"/>
                  <a:gd name="T94" fmla="*/ 450 w 1018"/>
                  <a:gd name="T95" fmla="*/ 82 h 1018"/>
                  <a:gd name="T96" fmla="*/ 763 w 1018"/>
                  <a:gd name="T97" fmla="*/ 540 h 1018"/>
                  <a:gd name="T98" fmla="*/ 732 w 1018"/>
                  <a:gd name="T99" fmla="*/ 573 h 1018"/>
                  <a:gd name="T100" fmla="*/ 763 w 1018"/>
                  <a:gd name="T101" fmla="*/ 605 h 1018"/>
                  <a:gd name="T102" fmla="*/ 911 w 1018"/>
                  <a:gd name="T103" fmla="*/ 678 h 1018"/>
                  <a:gd name="T104" fmla="*/ 954 w 1018"/>
                  <a:gd name="T105" fmla="*/ 809 h 1018"/>
                  <a:gd name="T106" fmla="*/ 963 w 1018"/>
                  <a:gd name="T107" fmla="*/ 853 h 1018"/>
                  <a:gd name="T108" fmla="*/ 1003 w 1018"/>
                  <a:gd name="T109" fmla="*/ 851 h 1018"/>
                  <a:gd name="T110" fmla="*/ 1018 w 1018"/>
                  <a:gd name="T111" fmla="*/ 803 h 1018"/>
                  <a:gd name="T112" fmla="*/ 945 w 1018"/>
                  <a:gd name="T113" fmla="*/ 619 h 1018"/>
                  <a:gd name="T114" fmla="*/ 803 w 1018"/>
                  <a:gd name="T115" fmla="*/ 544 h 10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18" h="1018">
                    <a:moveTo>
                      <a:pt x="462" y="700"/>
                    </a:moveTo>
                    <a:lnTo>
                      <a:pt x="462" y="700"/>
                    </a:lnTo>
                    <a:lnTo>
                      <a:pt x="474" y="699"/>
                    </a:lnTo>
                    <a:lnTo>
                      <a:pt x="485" y="698"/>
                    </a:lnTo>
                    <a:lnTo>
                      <a:pt x="497" y="696"/>
                    </a:lnTo>
                    <a:lnTo>
                      <a:pt x="509" y="694"/>
                    </a:lnTo>
                    <a:lnTo>
                      <a:pt x="521" y="691"/>
                    </a:lnTo>
                    <a:lnTo>
                      <a:pt x="533" y="686"/>
                    </a:lnTo>
                    <a:lnTo>
                      <a:pt x="543" y="682"/>
                    </a:lnTo>
                    <a:lnTo>
                      <a:pt x="554" y="677"/>
                    </a:lnTo>
                    <a:lnTo>
                      <a:pt x="565" y="671"/>
                    </a:lnTo>
                    <a:lnTo>
                      <a:pt x="576" y="665"/>
                    </a:lnTo>
                    <a:lnTo>
                      <a:pt x="595" y="650"/>
                    </a:lnTo>
                    <a:lnTo>
                      <a:pt x="613" y="634"/>
                    </a:lnTo>
                    <a:lnTo>
                      <a:pt x="630" y="614"/>
                    </a:lnTo>
                    <a:lnTo>
                      <a:pt x="645" y="594"/>
                    </a:lnTo>
                    <a:lnTo>
                      <a:pt x="659" y="571"/>
                    </a:lnTo>
                    <a:lnTo>
                      <a:pt x="671" y="548"/>
                    </a:lnTo>
                    <a:lnTo>
                      <a:pt x="681" y="522"/>
                    </a:lnTo>
                    <a:lnTo>
                      <a:pt x="689" y="495"/>
                    </a:lnTo>
                    <a:lnTo>
                      <a:pt x="695" y="467"/>
                    </a:lnTo>
                    <a:lnTo>
                      <a:pt x="699" y="439"/>
                    </a:lnTo>
                    <a:lnTo>
                      <a:pt x="700" y="409"/>
                    </a:lnTo>
                    <a:lnTo>
                      <a:pt x="700" y="409"/>
                    </a:lnTo>
                    <a:lnTo>
                      <a:pt x="699" y="379"/>
                    </a:lnTo>
                    <a:lnTo>
                      <a:pt x="695" y="352"/>
                    </a:lnTo>
                    <a:lnTo>
                      <a:pt x="689" y="324"/>
                    </a:lnTo>
                    <a:lnTo>
                      <a:pt x="681" y="297"/>
                    </a:lnTo>
                    <a:lnTo>
                      <a:pt x="671" y="271"/>
                    </a:lnTo>
                    <a:lnTo>
                      <a:pt x="659" y="247"/>
                    </a:lnTo>
                    <a:lnTo>
                      <a:pt x="645" y="225"/>
                    </a:lnTo>
                    <a:lnTo>
                      <a:pt x="630" y="205"/>
                    </a:lnTo>
                    <a:lnTo>
                      <a:pt x="613" y="185"/>
                    </a:lnTo>
                    <a:lnTo>
                      <a:pt x="595" y="169"/>
                    </a:lnTo>
                    <a:lnTo>
                      <a:pt x="576" y="154"/>
                    </a:lnTo>
                    <a:lnTo>
                      <a:pt x="565" y="148"/>
                    </a:lnTo>
                    <a:lnTo>
                      <a:pt x="554" y="142"/>
                    </a:lnTo>
                    <a:lnTo>
                      <a:pt x="543" y="137"/>
                    </a:lnTo>
                    <a:lnTo>
                      <a:pt x="533" y="133"/>
                    </a:lnTo>
                    <a:lnTo>
                      <a:pt x="521" y="128"/>
                    </a:lnTo>
                    <a:lnTo>
                      <a:pt x="509" y="125"/>
                    </a:lnTo>
                    <a:lnTo>
                      <a:pt x="497" y="123"/>
                    </a:lnTo>
                    <a:lnTo>
                      <a:pt x="485" y="121"/>
                    </a:lnTo>
                    <a:lnTo>
                      <a:pt x="474" y="120"/>
                    </a:lnTo>
                    <a:lnTo>
                      <a:pt x="462" y="120"/>
                    </a:lnTo>
                    <a:lnTo>
                      <a:pt x="462" y="120"/>
                    </a:lnTo>
                    <a:lnTo>
                      <a:pt x="449" y="120"/>
                    </a:lnTo>
                    <a:lnTo>
                      <a:pt x="437" y="121"/>
                    </a:lnTo>
                    <a:lnTo>
                      <a:pt x="425" y="123"/>
                    </a:lnTo>
                    <a:lnTo>
                      <a:pt x="414" y="125"/>
                    </a:lnTo>
                    <a:lnTo>
                      <a:pt x="402" y="128"/>
                    </a:lnTo>
                    <a:lnTo>
                      <a:pt x="391" y="132"/>
                    </a:lnTo>
                    <a:lnTo>
                      <a:pt x="379" y="137"/>
                    </a:lnTo>
                    <a:lnTo>
                      <a:pt x="368" y="142"/>
                    </a:lnTo>
                    <a:lnTo>
                      <a:pt x="358" y="148"/>
                    </a:lnTo>
                    <a:lnTo>
                      <a:pt x="347" y="154"/>
                    </a:lnTo>
                    <a:lnTo>
                      <a:pt x="337" y="162"/>
                    </a:lnTo>
                    <a:lnTo>
                      <a:pt x="327" y="169"/>
                    </a:lnTo>
                    <a:lnTo>
                      <a:pt x="317" y="178"/>
                    </a:lnTo>
                    <a:lnTo>
                      <a:pt x="308" y="187"/>
                    </a:lnTo>
                    <a:lnTo>
                      <a:pt x="299" y="197"/>
                    </a:lnTo>
                    <a:lnTo>
                      <a:pt x="290" y="207"/>
                    </a:lnTo>
                    <a:lnTo>
                      <a:pt x="290" y="207"/>
                    </a:lnTo>
                    <a:lnTo>
                      <a:pt x="275" y="228"/>
                    </a:lnTo>
                    <a:lnTo>
                      <a:pt x="261" y="251"/>
                    </a:lnTo>
                    <a:lnTo>
                      <a:pt x="249" y="274"/>
                    </a:lnTo>
                    <a:lnTo>
                      <a:pt x="241" y="300"/>
                    </a:lnTo>
                    <a:lnTo>
                      <a:pt x="233" y="326"/>
                    </a:lnTo>
                    <a:lnTo>
                      <a:pt x="227" y="354"/>
                    </a:lnTo>
                    <a:lnTo>
                      <a:pt x="224" y="382"/>
                    </a:lnTo>
                    <a:lnTo>
                      <a:pt x="223" y="409"/>
                    </a:lnTo>
                    <a:lnTo>
                      <a:pt x="223" y="409"/>
                    </a:lnTo>
                    <a:lnTo>
                      <a:pt x="224" y="439"/>
                    </a:lnTo>
                    <a:lnTo>
                      <a:pt x="228" y="467"/>
                    </a:lnTo>
                    <a:lnTo>
                      <a:pt x="233" y="495"/>
                    </a:lnTo>
                    <a:lnTo>
                      <a:pt x="242" y="522"/>
                    </a:lnTo>
                    <a:lnTo>
                      <a:pt x="251" y="548"/>
                    </a:lnTo>
                    <a:lnTo>
                      <a:pt x="263" y="571"/>
                    </a:lnTo>
                    <a:lnTo>
                      <a:pt x="277" y="594"/>
                    </a:lnTo>
                    <a:lnTo>
                      <a:pt x="293" y="614"/>
                    </a:lnTo>
                    <a:lnTo>
                      <a:pt x="309" y="634"/>
                    </a:lnTo>
                    <a:lnTo>
                      <a:pt x="328" y="650"/>
                    </a:lnTo>
                    <a:lnTo>
                      <a:pt x="348" y="665"/>
                    </a:lnTo>
                    <a:lnTo>
                      <a:pt x="358" y="671"/>
                    </a:lnTo>
                    <a:lnTo>
                      <a:pt x="368" y="677"/>
                    </a:lnTo>
                    <a:lnTo>
                      <a:pt x="379" y="682"/>
                    </a:lnTo>
                    <a:lnTo>
                      <a:pt x="391" y="686"/>
                    </a:lnTo>
                    <a:lnTo>
                      <a:pt x="402" y="691"/>
                    </a:lnTo>
                    <a:lnTo>
                      <a:pt x="414" y="694"/>
                    </a:lnTo>
                    <a:lnTo>
                      <a:pt x="425" y="696"/>
                    </a:lnTo>
                    <a:lnTo>
                      <a:pt x="437" y="698"/>
                    </a:lnTo>
                    <a:lnTo>
                      <a:pt x="449" y="699"/>
                    </a:lnTo>
                    <a:lnTo>
                      <a:pt x="462" y="700"/>
                    </a:lnTo>
                    <a:lnTo>
                      <a:pt x="462" y="700"/>
                    </a:lnTo>
                    <a:close/>
                    <a:moveTo>
                      <a:pt x="462" y="183"/>
                    </a:moveTo>
                    <a:lnTo>
                      <a:pt x="462" y="183"/>
                    </a:lnTo>
                    <a:lnTo>
                      <a:pt x="479" y="184"/>
                    </a:lnTo>
                    <a:lnTo>
                      <a:pt x="496" y="187"/>
                    </a:lnTo>
                    <a:lnTo>
                      <a:pt x="513" y="193"/>
                    </a:lnTo>
                    <a:lnTo>
                      <a:pt x="529" y="200"/>
                    </a:lnTo>
                    <a:lnTo>
                      <a:pt x="544" y="210"/>
                    </a:lnTo>
                    <a:lnTo>
                      <a:pt x="559" y="222"/>
                    </a:lnTo>
                    <a:lnTo>
                      <a:pt x="572" y="235"/>
                    </a:lnTo>
                    <a:lnTo>
                      <a:pt x="585" y="250"/>
                    </a:lnTo>
                    <a:lnTo>
                      <a:pt x="596" y="266"/>
                    </a:lnTo>
                    <a:lnTo>
                      <a:pt x="607" y="283"/>
                    </a:lnTo>
                    <a:lnTo>
                      <a:pt x="615" y="301"/>
                    </a:lnTo>
                    <a:lnTo>
                      <a:pt x="623" y="321"/>
                    </a:lnTo>
                    <a:lnTo>
                      <a:pt x="628" y="342"/>
                    </a:lnTo>
                    <a:lnTo>
                      <a:pt x="632" y="363"/>
                    </a:lnTo>
                    <a:lnTo>
                      <a:pt x="636" y="386"/>
                    </a:lnTo>
                    <a:lnTo>
                      <a:pt x="637" y="409"/>
                    </a:lnTo>
                    <a:lnTo>
                      <a:pt x="637" y="409"/>
                    </a:lnTo>
                    <a:lnTo>
                      <a:pt x="636" y="433"/>
                    </a:lnTo>
                    <a:lnTo>
                      <a:pt x="632" y="456"/>
                    </a:lnTo>
                    <a:lnTo>
                      <a:pt x="628" y="477"/>
                    </a:lnTo>
                    <a:lnTo>
                      <a:pt x="623" y="497"/>
                    </a:lnTo>
                    <a:lnTo>
                      <a:pt x="615" y="518"/>
                    </a:lnTo>
                    <a:lnTo>
                      <a:pt x="607" y="536"/>
                    </a:lnTo>
                    <a:lnTo>
                      <a:pt x="596" y="553"/>
                    </a:lnTo>
                    <a:lnTo>
                      <a:pt x="585" y="569"/>
                    </a:lnTo>
                    <a:lnTo>
                      <a:pt x="572" y="584"/>
                    </a:lnTo>
                    <a:lnTo>
                      <a:pt x="559" y="597"/>
                    </a:lnTo>
                    <a:lnTo>
                      <a:pt x="544" y="609"/>
                    </a:lnTo>
                    <a:lnTo>
                      <a:pt x="529" y="619"/>
                    </a:lnTo>
                    <a:lnTo>
                      <a:pt x="513" y="626"/>
                    </a:lnTo>
                    <a:lnTo>
                      <a:pt x="496" y="632"/>
                    </a:lnTo>
                    <a:lnTo>
                      <a:pt x="479" y="635"/>
                    </a:lnTo>
                    <a:lnTo>
                      <a:pt x="462" y="636"/>
                    </a:lnTo>
                    <a:lnTo>
                      <a:pt x="462" y="636"/>
                    </a:lnTo>
                    <a:lnTo>
                      <a:pt x="444" y="635"/>
                    </a:lnTo>
                    <a:lnTo>
                      <a:pt x="426" y="632"/>
                    </a:lnTo>
                    <a:lnTo>
                      <a:pt x="409" y="626"/>
                    </a:lnTo>
                    <a:lnTo>
                      <a:pt x="393" y="619"/>
                    </a:lnTo>
                    <a:lnTo>
                      <a:pt x="378" y="609"/>
                    </a:lnTo>
                    <a:lnTo>
                      <a:pt x="364" y="597"/>
                    </a:lnTo>
                    <a:lnTo>
                      <a:pt x="350" y="584"/>
                    </a:lnTo>
                    <a:lnTo>
                      <a:pt x="337" y="569"/>
                    </a:lnTo>
                    <a:lnTo>
                      <a:pt x="327" y="553"/>
                    </a:lnTo>
                    <a:lnTo>
                      <a:pt x="316" y="536"/>
                    </a:lnTo>
                    <a:lnTo>
                      <a:pt x="307" y="518"/>
                    </a:lnTo>
                    <a:lnTo>
                      <a:pt x="300" y="497"/>
                    </a:lnTo>
                    <a:lnTo>
                      <a:pt x="294" y="477"/>
                    </a:lnTo>
                    <a:lnTo>
                      <a:pt x="290" y="456"/>
                    </a:lnTo>
                    <a:lnTo>
                      <a:pt x="287" y="433"/>
                    </a:lnTo>
                    <a:lnTo>
                      <a:pt x="287" y="409"/>
                    </a:lnTo>
                    <a:lnTo>
                      <a:pt x="287" y="409"/>
                    </a:lnTo>
                    <a:lnTo>
                      <a:pt x="287" y="386"/>
                    </a:lnTo>
                    <a:lnTo>
                      <a:pt x="290" y="363"/>
                    </a:lnTo>
                    <a:lnTo>
                      <a:pt x="294" y="342"/>
                    </a:lnTo>
                    <a:lnTo>
                      <a:pt x="300" y="321"/>
                    </a:lnTo>
                    <a:lnTo>
                      <a:pt x="307" y="301"/>
                    </a:lnTo>
                    <a:lnTo>
                      <a:pt x="316" y="283"/>
                    </a:lnTo>
                    <a:lnTo>
                      <a:pt x="327" y="266"/>
                    </a:lnTo>
                    <a:lnTo>
                      <a:pt x="337" y="250"/>
                    </a:lnTo>
                    <a:lnTo>
                      <a:pt x="350" y="235"/>
                    </a:lnTo>
                    <a:lnTo>
                      <a:pt x="364" y="222"/>
                    </a:lnTo>
                    <a:lnTo>
                      <a:pt x="378" y="210"/>
                    </a:lnTo>
                    <a:lnTo>
                      <a:pt x="393" y="200"/>
                    </a:lnTo>
                    <a:lnTo>
                      <a:pt x="409" y="193"/>
                    </a:lnTo>
                    <a:lnTo>
                      <a:pt x="426" y="187"/>
                    </a:lnTo>
                    <a:lnTo>
                      <a:pt x="444" y="184"/>
                    </a:lnTo>
                    <a:lnTo>
                      <a:pt x="462" y="183"/>
                    </a:lnTo>
                    <a:lnTo>
                      <a:pt x="462" y="183"/>
                    </a:lnTo>
                    <a:close/>
                    <a:moveTo>
                      <a:pt x="661" y="668"/>
                    </a:moveTo>
                    <a:lnTo>
                      <a:pt x="661" y="668"/>
                    </a:lnTo>
                    <a:lnTo>
                      <a:pt x="655" y="668"/>
                    </a:lnTo>
                    <a:lnTo>
                      <a:pt x="650" y="670"/>
                    </a:lnTo>
                    <a:lnTo>
                      <a:pt x="644" y="673"/>
                    </a:lnTo>
                    <a:lnTo>
                      <a:pt x="639" y="678"/>
                    </a:lnTo>
                    <a:lnTo>
                      <a:pt x="636" y="682"/>
                    </a:lnTo>
                    <a:lnTo>
                      <a:pt x="632" y="687"/>
                    </a:lnTo>
                    <a:lnTo>
                      <a:pt x="630" y="694"/>
                    </a:lnTo>
                    <a:lnTo>
                      <a:pt x="630" y="700"/>
                    </a:lnTo>
                    <a:lnTo>
                      <a:pt x="630" y="700"/>
                    </a:lnTo>
                    <a:lnTo>
                      <a:pt x="630" y="706"/>
                    </a:lnTo>
                    <a:lnTo>
                      <a:pt x="632" y="712"/>
                    </a:lnTo>
                    <a:lnTo>
                      <a:pt x="636" y="717"/>
                    </a:lnTo>
                    <a:lnTo>
                      <a:pt x="639" y="722"/>
                    </a:lnTo>
                    <a:lnTo>
                      <a:pt x="644" y="726"/>
                    </a:lnTo>
                    <a:lnTo>
                      <a:pt x="650" y="729"/>
                    </a:lnTo>
                    <a:lnTo>
                      <a:pt x="655" y="731"/>
                    </a:lnTo>
                    <a:lnTo>
                      <a:pt x="661" y="731"/>
                    </a:lnTo>
                    <a:lnTo>
                      <a:pt x="661" y="731"/>
                    </a:lnTo>
                    <a:lnTo>
                      <a:pt x="682" y="732"/>
                    </a:lnTo>
                    <a:lnTo>
                      <a:pt x="701" y="736"/>
                    </a:lnTo>
                    <a:lnTo>
                      <a:pt x="720" y="740"/>
                    </a:lnTo>
                    <a:lnTo>
                      <a:pt x="739" y="747"/>
                    </a:lnTo>
                    <a:lnTo>
                      <a:pt x="756" y="755"/>
                    </a:lnTo>
                    <a:lnTo>
                      <a:pt x="772" y="766"/>
                    </a:lnTo>
                    <a:lnTo>
                      <a:pt x="787" y="776"/>
                    </a:lnTo>
                    <a:lnTo>
                      <a:pt x="801" y="789"/>
                    </a:lnTo>
                    <a:lnTo>
                      <a:pt x="814" y="803"/>
                    </a:lnTo>
                    <a:lnTo>
                      <a:pt x="826" y="818"/>
                    </a:lnTo>
                    <a:lnTo>
                      <a:pt x="835" y="834"/>
                    </a:lnTo>
                    <a:lnTo>
                      <a:pt x="844" y="851"/>
                    </a:lnTo>
                    <a:lnTo>
                      <a:pt x="850" y="870"/>
                    </a:lnTo>
                    <a:lnTo>
                      <a:pt x="854" y="889"/>
                    </a:lnTo>
                    <a:lnTo>
                      <a:pt x="858" y="908"/>
                    </a:lnTo>
                    <a:lnTo>
                      <a:pt x="859" y="929"/>
                    </a:lnTo>
                    <a:lnTo>
                      <a:pt x="859" y="929"/>
                    </a:lnTo>
                    <a:lnTo>
                      <a:pt x="859" y="934"/>
                    </a:lnTo>
                    <a:lnTo>
                      <a:pt x="857" y="938"/>
                    </a:lnTo>
                    <a:lnTo>
                      <a:pt x="854" y="943"/>
                    </a:lnTo>
                    <a:lnTo>
                      <a:pt x="851" y="947"/>
                    </a:lnTo>
                    <a:lnTo>
                      <a:pt x="848" y="950"/>
                    </a:lnTo>
                    <a:lnTo>
                      <a:pt x="844" y="952"/>
                    </a:lnTo>
                    <a:lnTo>
                      <a:pt x="838" y="953"/>
                    </a:lnTo>
                    <a:lnTo>
                      <a:pt x="833" y="954"/>
                    </a:lnTo>
                    <a:lnTo>
                      <a:pt x="89" y="954"/>
                    </a:lnTo>
                    <a:lnTo>
                      <a:pt x="89" y="954"/>
                    </a:lnTo>
                    <a:lnTo>
                      <a:pt x="84" y="953"/>
                    </a:lnTo>
                    <a:lnTo>
                      <a:pt x="80" y="952"/>
                    </a:lnTo>
                    <a:lnTo>
                      <a:pt x="76" y="950"/>
                    </a:lnTo>
                    <a:lnTo>
                      <a:pt x="71" y="947"/>
                    </a:lnTo>
                    <a:lnTo>
                      <a:pt x="68" y="943"/>
                    </a:lnTo>
                    <a:lnTo>
                      <a:pt x="66" y="938"/>
                    </a:lnTo>
                    <a:lnTo>
                      <a:pt x="65" y="934"/>
                    </a:lnTo>
                    <a:lnTo>
                      <a:pt x="64" y="929"/>
                    </a:lnTo>
                    <a:lnTo>
                      <a:pt x="64" y="929"/>
                    </a:lnTo>
                    <a:lnTo>
                      <a:pt x="65" y="908"/>
                    </a:lnTo>
                    <a:lnTo>
                      <a:pt x="68" y="889"/>
                    </a:lnTo>
                    <a:lnTo>
                      <a:pt x="72" y="870"/>
                    </a:lnTo>
                    <a:lnTo>
                      <a:pt x="80" y="851"/>
                    </a:lnTo>
                    <a:lnTo>
                      <a:pt x="87" y="834"/>
                    </a:lnTo>
                    <a:lnTo>
                      <a:pt x="98" y="818"/>
                    </a:lnTo>
                    <a:lnTo>
                      <a:pt x="109" y="803"/>
                    </a:lnTo>
                    <a:lnTo>
                      <a:pt x="122" y="789"/>
                    </a:lnTo>
                    <a:lnTo>
                      <a:pt x="136" y="776"/>
                    </a:lnTo>
                    <a:lnTo>
                      <a:pt x="151" y="766"/>
                    </a:lnTo>
                    <a:lnTo>
                      <a:pt x="167" y="755"/>
                    </a:lnTo>
                    <a:lnTo>
                      <a:pt x="184" y="747"/>
                    </a:lnTo>
                    <a:lnTo>
                      <a:pt x="202" y="740"/>
                    </a:lnTo>
                    <a:lnTo>
                      <a:pt x="221" y="736"/>
                    </a:lnTo>
                    <a:lnTo>
                      <a:pt x="241" y="732"/>
                    </a:lnTo>
                    <a:lnTo>
                      <a:pt x="261" y="731"/>
                    </a:lnTo>
                    <a:lnTo>
                      <a:pt x="261" y="731"/>
                    </a:lnTo>
                    <a:lnTo>
                      <a:pt x="268" y="731"/>
                    </a:lnTo>
                    <a:lnTo>
                      <a:pt x="273" y="729"/>
                    </a:lnTo>
                    <a:lnTo>
                      <a:pt x="278" y="726"/>
                    </a:lnTo>
                    <a:lnTo>
                      <a:pt x="284" y="722"/>
                    </a:lnTo>
                    <a:lnTo>
                      <a:pt x="287" y="717"/>
                    </a:lnTo>
                    <a:lnTo>
                      <a:pt x="290" y="712"/>
                    </a:lnTo>
                    <a:lnTo>
                      <a:pt x="292" y="706"/>
                    </a:lnTo>
                    <a:lnTo>
                      <a:pt x="293" y="700"/>
                    </a:lnTo>
                    <a:lnTo>
                      <a:pt x="293" y="700"/>
                    </a:lnTo>
                    <a:lnTo>
                      <a:pt x="292" y="694"/>
                    </a:lnTo>
                    <a:lnTo>
                      <a:pt x="290" y="687"/>
                    </a:lnTo>
                    <a:lnTo>
                      <a:pt x="287" y="682"/>
                    </a:lnTo>
                    <a:lnTo>
                      <a:pt x="284" y="678"/>
                    </a:lnTo>
                    <a:lnTo>
                      <a:pt x="278" y="673"/>
                    </a:lnTo>
                    <a:lnTo>
                      <a:pt x="273" y="670"/>
                    </a:lnTo>
                    <a:lnTo>
                      <a:pt x="268" y="668"/>
                    </a:lnTo>
                    <a:lnTo>
                      <a:pt x="261" y="668"/>
                    </a:lnTo>
                    <a:lnTo>
                      <a:pt x="261" y="668"/>
                    </a:lnTo>
                    <a:lnTo>
                      <a:pt x="247" y="668"/>
                    </a:lnTo>
                    <a:lnTo>
                      <a:pt x="234" y="669"/>
                    </a:lnTo>
                    <a:lnTo>
                      <a:pt x="221" y="671"/>
                    </a:lnTo>
                    <a:lnTo>
                      <a:pt x="209" y="673"/>
                    </a:lnTo>
                    <a:lnTo>
                      <a:pt x="196" y="677"/>
                    </a:lnTo>
                    <a:lnTo>
                      <a:pt x="184" y="680"/>
                    </a:lnTo>
                    <a:lnTo>
                      <a:pt x="159" y="688"/>
                    </a:lnTo>
                    <a:lnTo>
                      <a:pt x="137" y="699"/>
                    </a:lnTo>
                    <a:lnTo>
                      <a:pt x="115" y="712"/>
                    </a:lnTo>
                    <a:lnTo>
                      <a:pt x="95" y="727"/>
                    </a:lnTo>
                    <a:lnTo>
                      <a:pt x="77" y="744"/>
                    </a:lnTo>
                    <a:lnTo>
                      <a:pt x="59" y="762"/>
                    </a:lnTo>
                    <a:lnTo>
                      <a:pt x="44" y="783"/>
                    </a:lnTo>
                    <a:lnTo>
                      <a:pt x="32" y="804"/>
                    </a:lnTo>
                    <a:lnTo>
                      <a:pt x="21" y="827"/>
                    </a:lnTo>
                    <a:lnTo>
                      <a:pt x="12" y="851"/>
                    </a:lnTo>
                    <a:lnTo>
                      <a:pt x="8" y="863"/>
                    </a:lnTo>
                    <a:lnTo>
                      <a:pt x="6" y="876"/>
                    </a:lnTo>
                    <a:lnTo>
                      <a:pt x="4" y="889"/>
                    </a:lnTo>
                    <a:lnTo>
                      <a:pt x="1" y="902"/>
                    </a:lnTo>
                    <a:lnTo>
                      <a:pt x="0" y="915"/>
                    </a:lnTo>
                    <a:lnTo>
                      <a:pt x="0" y="929"/>
                    </a:lnTo>
                    <a:lnTo>
                      <a:pt x="0" y="929"/>
                    </a:lnTo>
                    <a:lnTo>
                      <a:pt x="0" y="937"/>
                    </a:lnTo>
                    <a:lnTo>
                      <a:pt x="3" y="947"/>
                    </a:lnTo>
                    <a:lnTo>
                      <a:pt x="5" y="956"/>
                    </a:lnTo>
                    <a:lnTo>
                      <a:pt x="7" y="963"/>
                    </a:lnTo>
                    <a:lnTo>
                      <a:pt x="11" y="971"/>
                    </a:lnTo>
                    <a:lnTo>
                      <a:pt x="15" y="978"/>
                    </a:lnTo>
                    <a:lnTo>
                      <a:pt x="21" y="986"/>
                    </a:lnTo>
                    <a:lnTo>
                      <a:pt x="26" y="992"/>
                    </a:lnTo>
                    <a:lnTo>
                      <a:pt x="33" y="997"/>
                    </a:lnTo>
                    <a:lnTo>
                      <a:pt x="39" y="1003"/>
                    </a:lnTo>
                    <a:lnTo>
                      <a:pt x="47" y="1007"/>
                    </a:lnTo>
                    <a:lnTo>
                      <a:pt x="55" y="1010"/>
                    </a:lnTo>
                    <a:lnTo>
                      <a:pt x="63" y="1014"/>
                    </a:lnTo>
                    <a:lnTo>
                      <a:pt x="71" y="1016"/>
                    </a:lnTo>
                    <a:lnTo>
                      <a:pt x="80" y="1018"/>
                    </a:lnTo>
                    <a:lnTo>
                      <a:pt x="89" y="1018"/>
                    </a:lnTo>
                    <a:lnTo>
                      <a:pt x="833" y="1018"/>
                    </a:lnTo>
                    <a:lnTo>
                      <a:pt x="833" y="1018"/>
                    </a:lnTo>
                    <a:lnTo>
                      <a:pt x="843" y="1018"/>
                    </a:lnTo>
                    <a:lnTo>
                      <a:pt x="851" y="1016"/>
                    </a:lnTo>
                    <a:lnTo>
                      <a:pt x="860" y="1014"/>
                    </a:lnTo>
                    <a:lnTo>
                      <a:pt x="868" y="1010"/>
                    </a:lnTo>
                    <a:lnTo>
                      <a:pt x="876" y="1007"/>
                    </a:lnTo>
                    <a:lnTo>
                      <a:pt x="883" y="1003"/>
                    </a:lnTo>
                    <a:lnTo>
                      <a:pt x="890" y="997"/>
                    </a:lnTo>
                    <a:lnTo>
                      <a:pt x="896" y="992"/>
                    </a:lnTo>
                    <a:lnTo>
                      <a:pt x="902" y="986"/>
                    </a:lnTo>
                    <a:lnTo>
                      <a:pt x="907" y="978"/>
                    </a:lnTo>
                    <a:lnTo>
                      <a:pt x="911" y="971"/>
                    </a:lnTo>
                    <a:lnTo>
                      <a:pt x="916" y="963"/>
                    </a:lnTo>
                    <a:lnTo>
                      <a:pt x="919" y="956"/>
                    </a:lnTo>
                    <a:lnTo>
                      <a:pt x="921" y="947"/>
                    </a:lnTo>
                    <a:lnTo>
                      <a:pt x="922" y="937"/>
                    </a:lnTo>
                    <a:lnTo>
                      <a:pt x="922" y="929"/>
                    </a:lnTo>
                    <a:lnTo>
                      <a:pt x="922" y="929"/>
                    </a:lnTo>
                    <a:lnTo>
                      <a:pt x="922" y="915"/>
                    </a:lnTo>
                    <a:lnTo>
                      <a:pt x="921" y="902"/>
                    </a:lnTo>
                    <a:lnTo>
                      <a:pt x="920" y="889"/>
                    </a:lnTo>
                    <a:lnTo>
                      <a:pt x="918" y="876"/>
                    </a:lnTo>
                    <a:lnTo>
                      <a:pt x="915" y="863"/>
                    </a:lnTo>
                    <a:lnTo>
                      <a:pt x="911" y="851"/>
                    </a:lnTo>
                    <a:lnTo>
                      <a:pt x="902" y="827"/>
                    </a:lnTo>
                    <a:lnTo>
                      <a:pt x="891" y="804"/>
                    </a:lnTo>
                    <a:lnTo>
                      <a:pt x="878" y="783"/>
                    </a:lnTo>
                    <a:lnTo>
                      <a:pt x="863" y="762"/>
                    </a:lnTo>
                    <a:lnTo>
                      <a:pt x="846" y="744"/>
                    </a:lnTo>
                    <a:lnTo>
                      <a:pt x="828" y="727"/>
                    </a:lnTo>
                    <a:lnTo>
                      <a:pt x="807" y="712"/>
                    </a:lnTo>
                    <a:lnTo>
                      <a:pt x="786" y="699"/>
                    </a:lnTo>
                    <a:lnTo>
                      <a:pt x="763" y="688"/>
                    </a:lnTo>
                    <a:lnTo>
                      <a:pt x="740" y="680"/>
                    </a:lnTo>
                    <a:lnTo>
                      <a:pt x="727" y="677"/>
                    </a:lnTo>
                    <a:lnTo>
                      <a:pt x="714" y="673"/>
                    </a:lnTo>
                    <a:lnTo>
                      <a:pt x="701" y="671"/>
                    </a:lnTo>
                    <a:lnTo>
                      <a:pt x="688" y="669"/>
                    </a:lnTo>
                    <a:lnTo>
                      <a:pt x="675" y="668"/>
                    </a:lnTo>
                    <a:lnTo>
                      <a:pt x="661" y="668"/>
                    </a:lnTo>
                    <a:lnTo>
                      <a:pt x="661" y="668"/>
                    </a:lnTo>
                    <a:close/>
                    <a:moveTo>
                      <a:pt x="484" y="84"/>
                    </a:moveTo>
                    <a:lnTo>
                      <a:pt x="484" y="84"/>
                    </a:lnTo>
                    <a:lnTo>
                      <a:pt x="501" y="75"/>
                    </a:lnTo>
                    <a:lnTo>
                      <a:pt x="520" y="68"/>
                    </a:lnTo>
                    <a:lnTo>
                      <a:pt x="538" y="65"/>
                    </a:lnTo>
                    <a:lnTo>
                      <a:pt x="557" y="64"/>
                    </a:lnTo>
                    <a:lnTo>
                      <a:pt x="557" y="64"/>
                    </a:lnTo>
                    <a:lnTo>
                      <a:pt x="574" y="65"/>
                    </a:lnTo>
                    <a:lnTo>
                      <a:pt x="592" y="68"/>
                    </a:lnTo>
                    <a:lnTo>
                      <a:pt x="609" y="74"/>
                    </a:lnTo>
                    <a:lnTo>
                      <a:pt x="625" y="81"/>
                    </a:lnTo>
                    <a:lnTo>
                      <a:pt x="640" y="91"/>
                    </a:lnTo>
                    <a:lnTo>
                      <a:pt x="655" y="103"/>
                    </a:lnTo>
                    <a:lnTo>
                      <a:pt x="668" y="115"/>
                    </a:lnTo>
                    <a:lnTo>
                      <a:pt x="681" y="130"/>
                    </a:lnTo>
                    <a:lnTo>
                      <a:pt x="691" y="147"/>
                    </a:lnTo>
                    <a:lnTo>
                      <a:pt x="702" y="164"/>
                    </a:lnTo>
                    <a:lnTo>
                      <a:pt x="711" y="182"/>
                    </a:lnTo>
                    <a:lnTo>
                      <a:pt x="718" y="202"/>
                    </a:lnTo>
                    <a:lnTo>
                      <a:pt x="724" y="223"/>
                    </a:lnTo>
                    <a:lnTo>
                      <a:pt x="728" y="244"/>
                    </a:lnTo>
                    <a:lnTo>
                      <a:pt x="731" y="267"/>
                    </a:lnTo>
                    <a:lnTo>
                      <a:pt x="732" y="290"/>
                    </a:lnTo>
                    <a:lnTo>
                      <a:pt x="732" y="290"/>
                    </a:lnTo>
                    <a:lnTo>
                      <a:pt x="731" y="306"/>
                    </a:lnTo>
                    <a:lnTo>
                      <a:pt x="730" y="324"/>
                    </a:lnTo>
                    <a:lnTo>
                      <a:pt x="728" y="340"/>
                    </a:lnTo>
                    <a:lnTo>
                      <a:pt x="725" y="356"/>
                    </a:lnTo>
                    <a:lnTo>
                      <a:pt x="725" y="356"/>
                    </a:lnTo>
                    <a:lnTo>
                      <a:pt x="724" y="362"/>
                    </a:lnTo>
                    <a:lnTo>
                      <a:pt x="724" y="369"/>
                    </a:lnTo>
                    <a:lnTo>
                      <a:pt x="726" y="374"/>
                    </a:lnTo>
                    <a:lnTo>
                      <a:pt x="728" y="379"/>
                    </a:lnTo>
                    <a:lnTo>
                      <a:pt x="732" y="385"/>
                    </a:lnTo>
                    <a:lnTo>
                      <a:pt x="736" y="389"/>
                    </a:lnTo>
                    <a:lnTo>
                      <a:pt x="742" y="391"/>
                    </a:lnTo>
                    <a:lnTo>
                      <a:pt x="748" y="393"/>
                    </a:lnTo>
                    <a:lnTo>
                      <a:pt x="748" y="393"/>
                    </a:lnTo>
                    <a:lnTo>
                      <a:pt x="756" y="394"/>
                    </a:lnTo>
                    <a:lnTo>
                      <a:pt x="756" y="394"/>
                    </a:lnTo>
                    <a:lnTo>
                      <a:pt x="761" y="394"/>
                    </a:lnTo>
                    <a:lnTo>
                      <a:pt x="765" y="393"/>
                    </a:lnTo>
                    <a:lnTo>
                      <a:pt x="771" y="391"/>
                    </a:lnTo>
                    <a:lnTo>
                      <a:pt x="775" y="388"/>
                    </a:lnTo>
                    <a:lnTo>
                      <a:pt x="778" y="385"/>
                    </a:lnTo>
                    <a:lnTo>
                      <a:pt x="782" y="380"/>
                    </a:lnTo>
                    <a:lnTo>
                      <a:pt x="785" y="375"/>
                    </a:lnTo>
                    <a:lnTo>
                      <a:pt x="786" y="370"/>
                    </a:lnTo>
                    <a:lnTo>
                      <a:pt x="786" y="370"/>
                    </a:lnTo>
                    <a:lnTo>
                      <a:pt x="790" y="350"/>
                    </a:lnTo>
                    <a:lnTo>
                      <a:pt x="793" y="331"/>
                    </a:lnTo>
                    <a:lnTo>
                      <a:pt x="794" y="311"/>
                    </a:lnTo>
                    <a:lnTo>
                      <a:pt x="795" y="290"/>
                    </a:lnTo>
                    <a:lnTo>
                      <a:pt x="795" y="290"/>
                    </a:lnTo>
                    <a:lnTo>
                      <a:pt x="794" y="260"/>
                    </a:lnTo>
                    <a:lnTo>
                      <a:pt x="790" y="231"/>
                    </a:lnTo>
                    <a:lnTo>
                      <a:pt x="785" y="203"/>
                    </a:lnTo>
                    <a:lnTo>
                      <a:pt x="776" y="178"/>
                    </a:lnTo>
                    <a:lnTo>
                      <a:pt x="767" y="152"/>
                    </a:lnTo>
                    <a:lnTo>
                      <a:pt x="755" y="128"/>
                    </a:lnTo>
                    <a:lnTo>
                      <a:pt x="741" y="106"/>
                    </a:lnTo>
                    <a:lnTo>
                      <a:pt x="726" y="85"/>
                    </a:lnTo>
                    <a:lnTo>
                      <a:pt x="709" y="66"/>
                    </a:lnTo>
                    <a:lnTo>
                      <a:pt x="690" y="50"/>
                    </a:lnTo>
                    <a:lnTo>
                      <a:pt x="670" y="35"/>
                    </a:lnTo>
                    <a:lnTo>
                      <a:pt x="660" y="29"/>
                    </a:lnTo>
                    <a:lnTo>
                      <a:pt x="650" y="23"/>
                    </a:lnTo>
                    <a:lnTo>
                      <a:pt x="639" y="18"/>
                    </a:lnTo>
                    <a:lnTo>
                      <a:pt x="628" y="14"/>
                    </a:lnTo>
                    <a:lnTo>
                      <a:pt x="616" y="9"/>
                    </a:lnTo>
                    <a:lnTo>
                      <a:pt x="604" y="6"/>
                    </a:lnTo>
                    <a:lnTo>
                      <a:pt x="593" y="3"/>
                    </a:lnTo>
                    <a:lnTo>
                      <a:pt x="581" y="2"/>
                    </a:lnTo>
                    <a:lnTo>
                      <a:pt x="569" y="1"/>
                    </a:lnTo>
                    <a:lnTo>
                      <a:pt x="557" y="0"/>
                    </a:lnTo>
                    <a:lnTo>
                      <a:pt x="557" y="0"/>
                    </a:lnTo>
                    <a:lnTo>
                      <a:pt x="543" y="1"/>
                    </a:lnTo>
                    <a:lnTo>
                      <a:pt x="529" y="2"/>
                    </a:lnTo>
                    <a:lnTo>
                      <a:pt x="517" y="4"/>
                    </a:lnTo>
                    <a:lnTo>
                      <a:pt x="503" y="7"/>
                    </a:lnTo>
                    <a:lnTo>
                      <a:pt x="490" y="11"/>
                    </a:lnTo>
                    <a:lnTo>
                      <a:pt x="477" y="17"/>
                    </a:lnTo>
                    <a:lnTo>
                      <a:pt x="465" y="22"/>
                    </a:lnTo>
                    <a:lnTo>
                      <a:pt x="452" y="30"/>
                    </a:lnTo>
                    <a:lnTo>
                      <a:pt x="452" y="30"/>
                    </a:lnTo>
                    <a:lnTo>
                      <a:pt x="447" y="33"/>
                    </a:lnTo>
                    <a:lnTo>
                      <a:pt x="442" y="37"/>
                    </a:lnTo>
                    <a:lnTo>
                      <a:pt x="439" y="43"/>
                    </a:lnTo>
                    <a:lnTo>
                      <a:pt x="438" y="49"/>
                    </a:lnTo>
                    <a:lnTo>
                      <a:pt x="437" y="54"/>
                    </a:lnTo>
                    <a:lnTo>
                      <a:pt x="437" y="61"/>
                    </a:lnTo>
                    <a:lnTo>
                      <a:pt x="438" y="67"/>
                    </a:lnTo>
                    <a:lnTo>
                      <a:pt x="441" y="73"/>
                    </a:lnTo>
                    <a:lnTo>
                      <a:pt x="441" y="73"/>
                    </a:lnTo>
                    <a:lnTo>
                      <a:pt x="445" y="78"/>
                    </a:lnTo>
                    <a:lnTo>
                      <a:pt x="450" y="82"/>
                    </a:lnTo>
                    <a:lnTo>
                      <a:pt x="455" y="85"/>
                    </a:lnTo>
                    <a:lnTo>
                      <a:pt x="461" y="88"/>
                    </a:lnTo>
                    <a:lnTo>
                      <a:pt x="467" y="89"/>
                    </a:lnTo>
                    <a:lnTo>
                      <a:pt x="473" y="88"/>
                    </a:lnTo>
                    <a:lnTo>
                      <a:pt x="479" y="87"/>
                    </a:lnTo>
                    <a:lnTo>
                      <a:pt x="484" y="84"/>
                    </a:lnTo>
                    <a:lnTo>
                      <a:pt x="484" y="84"/>
                    </a:lnTo>
                    <a:close/>
                    <a:moveTo>
                      <a:pt x="763" y="540"/>
                    </a:moveTo>
                    <a:lnTo>
                      <a:pt x="763" y="540"/>
                    </a:lnTo>
                    <a:lnTo>
                      <a:pt x="757" y="541"/>
                    </a:lnTo>
                    <a:lnTo>
                      <a:pt x="751" y="544"/>
                    </a:lnTo>
                    <a:lnTo>
                      <a:pt x="746" y="546"/>
                    </a:lnTo>
                    <a:lnTo>
                      <a:pt x="741" y="550"/>
                    </a:lnTo>
                    <a:lnTo>
                      <a:pt x="738" y="554"/>
                    </a:lnTo>
                    <a:lnTo>
                      <a:pt x="734" y="560"/>
                    </a:lnTo>
                    <a:lnTo>
                      <a:pt x="732" y="566"/>
                    </a:lnTo>
                    <a:lnTo>
                      <a:pt x="732" y="573"/>
                    </a:lnTo>
                    <a:lnTo>
                      <a:pt x="732" y="573"/>
                    </a:lnTo>
                    <a:lnTo>
                      <a:pt x="732" y="579"/>
                    </a:lnTo>
                    <a:lnTo>
                      <a:pt x="734" y="584"/>
                    </a:lnTo>
                    <a:lnTo>
                      <a:pt x="738" y="590"/>
                    </a:lnTo>
                    <a:lnTo>
                      <a:pt x="741" y="595"/>
                    </a:lnTo>
                    <a:lnTo>
                      <a:pt x="746" y="598"/>
                    </a:lnTo>
                    <a:lnTo>
                      <a:pt x="751" y="602"/>
                    </a:lnTo>
                    <a:lnTo>
                      <a:pt x="757" y="604"/>
                    </a:lnTo>
                    <a:lnTo>
                      <a:pt x="763" y="605"/>
                    </a:lnTo>
                    <a:lnTo>
                      <a:pt x="763" y="605"/>
                    </a:lnTo>
                    <a:lnTo>
                      <a:pt x="784" y="606"/>
                    </a:lnTo>
                    <a:lnTo>
                      <a:pt x="803" y="608"/>
                    </a:lnTo>
                    <a:lnTo>
                      <a:pt x="821" y="613"/>
                    </a:lnTo>
                    <a:lnTo>
                      <a:pt x="839" y="620"/>
                    </a:lnTo>
                    <a:lnTo>
                      <a:pt x="856" y="628"/>
                    </a:lnTo>
                    <a:lnTo>
                      <a:pt x="872" y="639"/>
                    </a:lnTo>
                    <a:lnTo>
                      <a:pt x="887" y="650"/>
                    </a:lnTo>
                    <a:lnTo>
                      <a:pt x="900" y="663"/>
                    </a:lnTo>
                    <a:lnTo>
                      <a:pt x="911" y="678"/>
                    </a:lnTo>
                    <a:lnTo>
                      <a:pt x="923" y="693"/>
                    </a:lnTo>
                    <a:lnTo>
                      <a:pt x="932" y="709"/>
                    </a:lnTo>
                    <a:lnTo>
                      <a:pt x="940" y="727"/>
                    </a:lnTo>
                    <a:lnTo>
                      <a:pt x="946" y="745"/>
                    </a:lnTo>
                    <a:lnTo>
                      <a:pt x="951" y="764"/>
                    </a:lnTo>
                    <a:lnTo>
                      <a:pt x="953" y="784"/>
                    </a:lnTo>
                    <a:lnTo>
                      <a:pt x="954" y="803"/>
                    </a:lnTo>
                    <a:lnTo>
                      <a:pt x="954" y="803"/>
                    </a:lnTo>
                    <a:lnTo>
                      <a:pt x="954" y="809"/>
                    </a:lnTo>
                    <a:lnTo>
                      <a:pt x="952" y="814"/>
                    </a:lnTo>
                    <a:lnTo>
                      <a:pt x="952" y="814"/>
                    </a:lnTo>
                    <a:lnTo>
                      <a:pt x="950" y="820"/>
                    </a:lnTo>
                    <a:lnTo>
                      <a:pt x="950" y="827"/>
                    </a:lnTo>
                    <a:lnTo>
                      <a:pt x="950" y="832"/>
                    </a:lnTo>
                    <a:lnTo>
                      <a:pt x="952" y="839"/>
                    </a:lnTo>
                    <a:lnTo>
                      <a:pt x="954" y="844"/>
                    </a:lnTo>
                    <a:lnTo>
                      <a:pt x="959" y="848"/>
                    </a:lnTo>
                    <a:lnTo>
                      <a:pt x="963" y="853"/>
                    </a:lnTo>
                    <a:lnTo>
                      <a:pt x="968" y="856"/>
                    </a:lnTo>
                    <a:lnTo>
                      <a:pt x="968" y="856"/>
                    </a:lnTo>
                    <a:lnTo>
                      <a:pt x="975" y="858"/>
                    </a:lnTo>
                    <a:lnTo>
                      <a:pt x="981" y="859"/>
                    </a:lnTo>
                    <a:lnTo>
                      <a:pt x="981" y="859"/>
                    </a:lnTo>
                    <a:lnTo>
                      <a:pt x="985" y="858"/>
                    </a:lnTo>
                    <a:lnTo>
                      <a:pt x="990" y="857"/>
                    </a:lnTo>
                    <a:lnTo>
                      <a:pt x="998" y="854"/>
                    </a:lnTo>
                    <a:lnTo>
                      <a:pt x="1003" y="851"/>
                    </a:lnTo>
                    <a:lnTo>
                      <a:pt x="1006" y="848"/>
                    </a:lnTo>
                    <a:lnTo>
                      <a:pt x="1008" y="844"/>
                    </a:lnTo>
                    <a:lnTo>
                      <a:pt x="1010" y="840"/>
                    </a:lnTo>
                    <a:lnTo>
                      <a:pt x="1010" y="840"/>
                    </a:lnTo>
                    <a:lnTo>
                      <a:pt x="1013" y="831"/>
                    </a:lnTo>
                    <a:lnTo>
                      <a:pt x="1017" y="823"/>
                    </a:lnTo>
                    <a:lnTo>
                      <a:pt x="1018" y="813"/>
                    </a:lnTo>
                    <a:lnTo>
                      <a:pt x="1018" y="803"/>
                    </a:lnTo>
                    <a:lnTo>
                      <a:pt x="1018" y="803"/>
                    </a:lnTo>
                    <a:lnTo>
                      <a:pt x="1018" y="790"/>
                    </a:lnTo>
                    <a:lnTo>
                      <a:pt x="1017" y="777"/>
                    </a:lnTo>
                    <a:lnTo>
                      <a:pt x="1013" y="751"/>
                    </a:lnTo>
                    <a:lnTo>
                      <a:pt x="1007" y="726"/>
                    </a:lnTo>
                    <a:lnTo>
                      <a:pt x="998" y="702"/>
                    </a:lnTo>
                    <a:lnTo>
                      <a:pt x="988" y="679"/>
                    </a:lnTo>
                    <a:lnTo>
                      <a:pt x="976" y="657"/>
                    </a:lnTo>
                    <a:lnTo>
                      <a:pt x="961" y="637"/>
                    </a:lnTo>
                    <a:lnTo>
                      <a:pt x="945" y="619"/>
                    </a:lnTo>
                    <a:lnTo>
                      <a:pt x="926" y="602"/>
                    </a:lnTo>
                    <a:lnTo>
                      <a:pt x="907" y="585"/>
                    </a:lnTo>
                    <a:lnTo>
                      <a:pt x="887" y="573"/>
                    </a:lnTo>
                    <a:lnTo>
                      <a:pt x="864" y="562"/>
                    </a:lnTo>
                    <a:lnTo>
                      <a:pt x="852" y="556"/>
                    </a:lnTo>
                    <a:lnTo>
                      <a:pt x="841" y="552"/>
                    </a:lnTo>
                    <a:lnTo>
                      <a:pt x="829" y="549"/>
                    </a:lnTo>
                    <a:lnTo>
                      <a:pt x="816" y="546"/>
                    </a:lnTo>
                    <a:lnTo>
                      <a:pt x="803" y="544"/>
                    </a:lnTo>
                    <a:lnTo>
                      <a:pt x="790" y="542"/>
                    </a:lnTo>
                    <a:lnTo>
                      <a:pt x="777" y="541"/>
                    </a:lnTo>
                    <a:lnTo>
                      <a:pt x="763" y="540"/>
                    </a:lnTo>
                    <a:lnTo>
                      <a:pt x="763" y="5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704C2CA4-1A24-4BE6-81F3-4A9924131BE8}"/>
                </a:ext>
              </a:extLst>
            </p:cNvPr>
            <p:cNvGrpSpPr/>
            <p:nvPr/>
          </p:nvGrpSpPr>
          <p:grpSpPr>
            <a:xfrm>
              <a:off x="4805847" y="4533864"/>
              <a:ext cx="939426" cy="1094347"/>
              <a:chOff x="4805847" y="4533864"/>
              <a:chExt cx="939426" cy="1094347"/>
            </a:xfrm>
          </p:grpSpPr>
          <p:sp>
            <p:nvSpPr>
              <p:cNvPr id="12" name="Freeform 10">
                <a:extLst>
                  <a:ext uri="{FF2B5EF4-FFF2-40B4-BE49-F238E27FC236}">
                    <a16:creationId xmlns="" xmlns:a16="http://schemas.microsoft.com/office/drawing/2014/main" id="{51B2FE7A-BFF4-47AB-87E0-2C569BD23060}"/>
                  </a:ext>
                </a:extLst>
              </p:cNvPr>
              <p:cNvSpPr/>
              <p:nvPr/>
            </p:nvSpPr>
            <p:spPr bwMode="auto">
              <a:xfrm rot="5400000">
                <a:off x="4772189" y="5164693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196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="" xmlns:a16="http://schemas.microsoft.com/office/drawing/2014/main" id="{1845F768-7157-476D-8FD3-403FCE1B02F7}"/>
                  </a:ext>
                </a:extLst>
              </p:cNvPr>
              <p:cNvSpPr/>
              <p:nvPr/>
            </p:nvSpPr>
            <p:spPr bwMode="auto">
              <a:xfrm rot="16200000">
                <a:off x="4732290" y="4607421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="" xmlns:a16="http://schemas.microsoft.com/office/drawing/2014/main" id="{A5FB9D22-9C02-4CA2-B218-F8C30834ED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19470" y="4915209"/>
                <a:ext cx="222250" cy="323850"/>
              </a:xfrm>
              <a:custGeom>
                <a:gdLst>
                  <a:gd name="T0" fmla="*/ 474 w 700"/>
                  <a:gd name="T1" fmla="*/ 694 h 1018"/>
                  <a:gd name="T2" fmla="*/ 568 w 700"/>
                  <a:gd name="T3" fmla="*/ 554 h 1018"/>
                  <a:gd name="T4" fmla="*/ 555 w 700"/>
                  <a:gd name="T5" fmla="*/ 136 h 1018"/>
                  <a:gd name="T6" fmla="*/ 436 w 700"/>
                  <a:gd name="T7" fmla="*/ 18 h 1018"/>
                  <a:gd name="T8" fmla="*/ 284 w 700"/>
                  <a:gd name="T9" fmla="*/ 11 h 1018"/>
                  <a:gd name="T10" fmla="*/ 154 w 700"/>
                  <a:gd name="T11" fmla="*/ 117 h 1018"/>
                  <a:gd name="T12" fmla="*/ 128 w 700"/>
                  <a:gd name="T13" fmla="*/ 532 h 1018"/>
                  <a:gd name="T14" fmla="*/ 209 w 700"/>
                  <a:gd name="T15" fmla="*/ 681 h 1018"/>
                  <a:gd name="T16" fmla="*/ 350 w 700"/>
                  <a:gd name="T17" fmla="*/ 732 h 1018"/>
                  <a:gd name="T18" fmla="*/ 241 w 700"/>
                  <a:gd name="T19" fmla="*/ 376 h 1018"/>
                  <a:gd name="T20" fmla="*/ 252 w 700"/>
                  <a:gd name="T21" fmla="*/ 338 h 1018"/>
                  <a:gd name="T22" fmla="*/ 191 w 700"/>
                  <a:gd name="T23" fmla="*/ 254 h 1018"/>
                  <a:gd name="T24" fmla="*/ 252 w 700"/>
                  <a:gd name="T25" fmla="*/ 235 h 1018"/>
                  <a:gd name="T26" fmla="*/ 241 w 700"/>
                  <a:gd name="T27" fmla="*/ 196 h 1018"/>
                  <a:gd name="T28" fmla="*/ 208 w 700"/>
                  <a:gd name="T29" fmla="*/ 152 h 1018"/>
                  <a:gd name="T30" fmla="*/ 283 w 700"/>
                  <a:gd name="T31" fmla="*/ 78 h 1018"/>
                  <a:gd name="T32" fmla="*/ 378 w 700"/>
                  <a:gd name="T33" fmla="*/ 66 h 1018"/>
                  <a:gd name="T34" fmla="*/ 471 w 700"/>
                  <a:gd name="T35" fmla="*/ 119 h 1018"/>
                  <a:gd name="T36" fmla="*/ 477 w 700"/>
                  <a:gd name="T37" fmla="*/ 191 h 1018"/>
                  <a:gd name="T38" fmla="*/ 445 w 700"/>
                  <a:gd name="T39" fmla="*/ 223 h 1018"/>
                  <a:gd name="T40" fmla="*/ 471 w 700"/>
                  <a:gd name="T41" fmla="*/ 254 h 1018"/>
                  <a:gd name="T42" fmla="*/ 459 w 700"/>
                  <a:gd name="T43" fmla="*/ 324 h 1018"/>
                  <a:gd name="T44" fmla="*/ 448 w 700"/>
                  <a:gd name="T45" fmla="*/ 363 h 1018"/>
                  <a:gd name="T46" fmla="*/ 509 w 700"/>
                  <a:gd name="T47" fmla="*/ 445 h 1018"/>
                  <a:gd name="T48" fmla="*/ 448 w 700"/>
                  <a:gd name="T49" fmla="*/ 464 h 1018"/>
                  <a:gd name="T50" fmla="*/ 459 w 700"/>
                  <a:gd name="T51" fmla="*/ 504 h 1018"/>
                  <a:gd name="T52" fmla="*/ 502 w 700"/>
                  <a:gd name="T53" fmla="*/ 557 h 1018"/>
                  <a:gd name="T54" fmla="*/ 426 w 700"/>
                  <a:gd name="T55" fmla="*/ 649 h 1018"/>
                  <a:gd name="T56" fmla="*/ 318 w 700"/>
                  <a:gd name="T57" fmla="*/ 665 h 1018"/>
                  <a:gd name="T58" fmla="*/ 219 w 700"/>
                  <a:gd name="T59" fmla="*/ 598 h 1018"/>
                  <a:gd name="T60" fmla="*/ 223 w 700"/>
                  <a:gd name="T61" fmla="*/ 510 h 1018"/>
                  <a:gd name="T62" fmla="*/ 255 w 700"/>
                  <a:gd name="T63" fmla="*/ 477 h 1018"/>
                  <a:gd name="T64" fmla="*/ 229 w 700"/>
                  <a:gd name="T65" fmla="*/ 446 h 1018"/>
                  <a:gd name="T66" fmla="*/ 372 w 700"/>
                  <a:gd name="T67" fmla="*/ 595 h 1018"/>
                  <a:gd name="T68" fmla="*/ 379 w 700"/>
                  <a:gd name="T69" fmla="*/ 147 h 1018"/>
                  <a:gd name="T70" fmla="*/ 344 w 700"/>
                  <a:gd name="T71" fmla="*/ 128 h 1018"/>
                  <a:gd name="T72" fmla="*/ 318 w 700"/>
                  <a:gd name="T73" fmla="*/ 573 h 1018"/>
                  <a:gd name="T74" fmla="*/ 344 w 700"/>
                  <a:gd name="T75" fmla="*/ 604 h 1018"/>
                  <a:gd name="T76" fmla="*/ 499 w 700"/>
                  <a:gd name="T77" fmla="*/ 826 h 1018"/>
                  <a:gd name="T78" fmla="*/ 658 w 700"/>
                  <a:gd name="T79" fmla="*/ 675 h 1018"/>
                  <a:gd name="T80" fmla="*/ 699 w 700"/>
                  <a:gd name="T81" fmla="*/ 503 h 1018"/>
                  <a:gd name="T82" fmla="*/ 668 w 700"/>
                  <a:gd name="T83" fmla="*/ 477 h 1018"/>
                  <a:gd name="T84" fmla="*/ 636 w 700"/>
                  <a:gd name="T85" fmla="*/ 510 h 1018"/>
                  <a:gd name="T86" fmla="*/ 619 w 700"/>
                  <a:gd name="T87" fmla="*/ 607 h 1018"/>
                  <a:gd name="T88" fmla="*/ 562 w 700"/>
                  <a:gd name="T89" fmla="*/ 702 h 1018"/>
                  <a:gd name="T90" fmla="*/ 474 w 700"/>
                  <a:gd name="T91" fmla="*/ 767 h 1018"/>
                  <a:gd name="T92" fmla="*/ 364 w 700"/>
                  <a:gd name="T93" fmla="*/ 795 h 1018"/>
                  <a:gd name="T94" fmla="*/ 265 w 700"/>
                  <a:gd name="T95" fmla="*/ 782 h 1018"/>
                  <a:gd name="T96" fmla="*/ 168 w 700"/>
                  <a:gd name="T97" fmla="*/ 729 h 1018"/>
                  <a:gd name="T98" fmla="*/ 98 w 700"/>
                  <a:gd name="T99" fmla="*/ 646 h 1018"/>
                  <a:gd name="T100" fmla="*/ 65 w 700"/>
                  <a:gd name="T101" fmla="*/ 539 h 1018"/>
                  <a:gd name="T102" fmla="*/ 50 w 700"/>
                  <a:gd name="T103" fmla="*/ 483 h 1018"/>
                  <a:gd name="T104" fmla="*/ 9 w 700"/>
                  <a:gd name="T105" fmla="*/ 487 h 1018"/>
                  <a:gd name="T106" fmla="*/ 11 w 700"/>
                  <a:gd name="T107" fmla="*/ 595 h 1018"/>
                  <a:gd name="T108" fmla="*/ 131 w 700"/>
                  <a:gd name="T109" fmla="*/ 781 h 1018"/>
                  <a:gd name="T110" fmla="*/ 127 w 700"/>
                  <a:gd name="T111" fmla="*/ 955 h 1018"/>
                  <a:gd name="T112" fmla="*/ 95 w 700"/>
                  <a:gd name="T113" fmla="*/ 986 h 1018"/>
                  <a:gd name="T114" fmla="*/ 121 w 700"/>
                  <a:gd name="T115" fmla="*/ 1017 h 1018"/>
                  <a:gd name="T116" fmla="*/ 599 w 700"/>
                  <a:gd name="T117" fmla="*/ 1004 h 1018"/>
                  <a:gd name="T118" fmla="*/ 595 w 700"/>
                  <a:gd name="T119" fmla="*/ 963 h 1018"/>
                  <a:gd name="T120" fmla="*/ 318 w 700"/>
                  <a:gd name="T121" fmla="*/ 857 h 10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00" h="1018">
                    <a:moveTo>
                      <a:pt x="350" y="732"/>
                    </a:moveTo>
                    <a:lnTo>
                      <a:pt x="350" y="732"/>
                    </a:lnTo>
                    <a:lnTo>
                      <a:pt x="373" y="731"/>
                    </a:lnTo>
                    <a:lnTo>
                      <a:pt x="394" y="727"/>
                    </a:lnTo>
                    <a:lnTo>
                      <a:pt x="416" y="722"/>
                    </a:lnTo>
                    <a:lnTo>
                      <a:pt x="436" y="714"/>
                    </a:lnTo>
                    <a:lnTo>
                      <a:pt x="456" y="705"/>
                    </a:lnTo>
                    <a:lnTo>
                      <a:pt x="474" y="694"/>
                    </a:lnTo>
                    <a:lnTo>
                      <a:pt x="491" y="681"/>
                    </a:lnTo>
                    <a:lnTo>
                      <a:pt x="507" y="666"/>
                    </a:lnTo>
                    <a:lnTo>
                      <a:pt x="522" y="651"/>
                    </a:lnTo>
                    <a:lnTo>
                      <a:pt x="535" y="634"/>
                    </a:lnTo>
                    <a:lnTo>
                      <a:pt x="546" y="615"/>
                    </a:lnTo>
                    <a:lnTo>
                      <a:pt x="555" y="595"/>
                    </a:lnTo>
                    <a:lnTo>
                      <a:pt x="563" y="575"/>
                    </a:lnTo>
                    <a:lnTo>
                      <a:pt x="568" y="554"/>
                    </a:lnTo>
                    <a:lnTo>
                      <a:pt x="572" y="532"/>
                    </a:lnTo>
                    <a:lnTo>
                      <a:pt x="573" y="510"/>
                    </a:lnTo>
                    <a:lnTo>
                      <a:pt x="573" y="223"/>
                    </a:lnTo>
                    <a:lnTo>
                      <a:pt x="573" y="223"/>
                    </a:lnTo>
                    <a:lnTo>
                      <a:pt x="572" y="201"/>
                    </a:lnTo>
                    <a:lnTo>
                      <a:pt x="568" y="178"/>
                    </a:lnTo>
                    <a:lnTo>
                      <a:pt x="563" y="157"/>
                    </a:lnTo>
                    <a:lnTo>
                      <a:pt x="555" y="136"/>
                    </a:lnTo>
                    <a:lnTo>
                      <a:pt x="546" y="117"/>
                    </a:lnTo>
                    <a:lnTo>
                      <a:pt x="535" y="99"/>
                    </a:lnTo>
                    <a:lnTo>
                      <a:pt x="522" y="81"/>
                    </a:lnTo>
                    <a:lnTo>
                      <a:pt x="507" y="65"/>
                    </a:lnTo>
                    <a:lnTo>
                      <a:pt x="491" y="51"/>
                    </a:lnTo>
                    <a:lnTo>
                      <a:pt x="474" y="39"/>
                    </a:lnTo>
                    <a:lnTo>
                      <a:pt x="456" y="27"/>
                    </a:lnTo>
                    <a:lnTo>
                      <a:pt x="436" y="18"/>
                    </a:lnTo>
                    <a:lnTo>
                      <a:pt x="416" y="11"/>
                    </a:lnTo>
                    <a:lnTo>
                      <a:pt x="394" y="5"/>
                    </a:lnTo>
                    <a:lnTo>
                      <a:pt x="373" y="1"/>
                    </a:lnTo>
                    <a:lnTo>
                      <a:pt x="350" y="0"/>
                    </a:lnTo>
                    <a:lnTo>
                      <a:pt x="350" y="0"/>
                    </a:lnTo>
                    <a:lnTo>
                      <a:pt x="327" y="1"/>
                    </a:lnTo>
                    <a:lnTo>
                      <a:pt x="305" y="5"/>
                    </a:lnTo>
                    <a:lnTo>
                      <a:pt x="284" y="11"/>
                    </a:lnTo>
                    <a:lnTo>
                      <a:pt x="264" y="18"/>
                    </a:lnTo>
                    <a:lnTo>
                      <a:pt x="244" y="27"/>
                    </a:lnTo>
                    <a:lnTo>
                      <a:pt x="226" y="39"/>
                    </a:lnTo>
                    <a:lnTo>
                      <a:pt x="209" y="51"/>
                    </a:lnTo>
                    <a:lnTo>
                      <a:pt x="193" y="65"/>
                    </a:lnTo>
                    <a:lnTo>
                      <a:pt x="178" y="81"/>
                    </a:lnTo>
                    <a:lnTo>
                      <a:pt x="165" y="99"/>
                    </a:lnTo>
                    <a:lnTo>
                      <a:pt x="154" y="117"/>
                    </a:lnTo>
                    <a:lnTo>
                      <a:pt x="144" y="136"/>
                    </a:lnTo>
                    <a:lnTo>
                      <a:pt x="137" y="157"/>
                    </a:lnTo>
                    <a:lnTo>
                      <a:pt x="132" y="178"/>
                    </a:lnTo>
                    <a:lnTo>
                      <a:pt x="128" y="201"/>
                    </a:lnTo>
                    <a:lnTo>
                      <a:pt x="127" y="223"/>
                    </a:lnTo>
                    <a:lnTo>
                      <a:pt x="127" y="510"/>
                    </a:lnTo>
                    <a:lnTo>
                      <a:pt x="127" y="510"/>
                    </a:lnTo>
                    <a:lnTo>
                      <a:pt x="128" y="532"/>
                    </a:lnTo>
                    <a:lnTo>
                      <a:pt x="132" y="554"/>
                    </a:lnTo>
                    <a:lnTo>
                      <a:pt x="137" y="575"/>
                    </a:lnTo>
                    <a:lnTo>
                      <a:pt x="144" y="595"/>
                    </a:lnTo>
                    <a:lnTo>
                      <a:pt x="154" y="615"/>
                    </a:lnTo>
                    <a:lnTo>
                      <a:pt x="165" y="634"/>
                    </a:lnTo>
                    <a:lnTo>
                      <a:pt x="178" y="651"/>
                    </a:lnTo>
                    <a:lnTo>
                      <a:pt x="193" y="666"/>
                    </a:lnTo>
                    <a:lnTo>
                      <a:pt x="209" y="681"/>
                    </a:lnTo>
                    <a:lnTo>
                      <a:pt x="226" y="694"/>
                    </a:lnTo>
                    <a:lnTo>
                      <a:pt x="244" y="705"/>
                    </a:lnTo>
                    <a:lnTo>
                      <a:pt x="264" y="714"/>
                    </a:lnTo>
                    <a:lnTo>
                      <a:pt x="284" y="722"/>
                    </a:lnTo>
                    <a:lnTo>
                      <a:pt x="305" y="727"/>
                    </a:lnTo>
                    <a:lnTo>
                      <a:pt x="327" y="731"/>
                    </a:lnTo>
                    <a:lnTo>
                      <a:pt x="350" y="732"/>
                    </a:lnTo>
                    <a:lnTo>
                      <a:pt x="350" y="732"/>
                    </a:lnTo>
                    <a:close/>
                    <a:moveTo>
                      <a:pt x="223" y="445"/>
                    </a:moveTo>
                    <a:lnTo>
                      <a:pt x="191" y="445"/>
                    </a:lnTo>
                    <a:lnTo>
                      <a:pt x="191" y="382"/>
                    </a:lnTo>
                    <a:lnTo>
                      <a:pt x="223" y="382"/>
                    </a:lnTo>
                    <a:lnTo>
                      <a:pt x="223" y="382"/>
                    </a:lnTo>
                    <a:lnTo>
                      <a:pt x="229" y="381"/>
                    </a:lnTo>
                    <a:lnTo>
                      <a:pt x="235" y="380"/>
                    </a:lnTo>
                    <a:lnTo>
                      <a:pt x="241" y="376"/>
                    </a:lnTo>
                    <a:lnTo>
                      <a:pt x="245" y="372"/>
                    </a:lnTo>
                    <a:lnTo>
                      <a:pt x="250" y="368"/>
                    </a:lnTo>
                    <a:lnTo>
                      <a:pt x="252" y="363"/>
                    </a:lnTo>
                    <a:lnTo>
                      <a:pt x="254" y="356"/>
                    </a:lnTo>
                    <a:lnTo>
                      <a:pt x="255" y="350"/>
                    </a:lnTo>
                    <a:lnTo>
                      <a:pt x="255" y="350"/>
                    </a:lnTo>
                    <a:lnTo>
                      <a:pt x="254" y="343"/>
                    </a:lnTo>
                    <a:lnTo>
                      <a:pt x="252" y="338"/>
                    </a:lnTo>
                    <a:lnTo>
                      <a:pt x="250" y="333"/>
                    </a:lnTo>
                    <a:lnTo>
                      <a:pt x="245" y="327"/>
                    </a:lnTo>
                    <a:lnTo>
                      <a:pt x="241" y="324"/>
                    </a:lnTo>
                    <a:lnTo>
                      <a:pt x="235" y="321"/>
                    </a:lnTo>
                    <a:lnTo>
                      <a:pt x="229" y="319"/>
                    </a:lnTo>
                    <a:lnTo>
                      <a:pt x="223" y="319"/>
                    </a:lnTo>
                    <a:lnTo>
                      <a:pt x="191" y="319"/>
                    </a:lnTo>
                    <a:lnTo>
                      <a:pt x="191" y="254"/>
                    </a:lnTo>
                    <a:lnTo>
                      <a:pt x="223" y="254"/>
                    </a:lnTo>
                    <a:lnTo>
                      <a:pt x="223" y="254"/>
                    </a:lnTo>
                    <a:lnTo>
                      <a:pt x="229" y="254"/>
                    </a:lnTo>
                    <a:lnTo>
                      <a:pt x="235" y="252"/>
                    </a:lnTo>
                    <a:lnTo>
                      <a:pt x="241" y="249"/>
                    </a:lnTo>
                    <a:lnTo>
                      <a:pt x="245" y="246"/>
                    </a:lnTo>
                    <a:lnTo>
                      <a:pt x="250" y="240"/>
                    </a:lnTo>
                    <a:lnTo>
                      <a:pt x="252" y="235"/>
                    </a:lnTo>
                    <a:lnTo>
                      <a:pt x="254" y="230"/>
                    </a:lnTo>
                    <a:lnTo>
                      <a:pt x="255" y="223"/>
                    </a:lnTo>
                    <a:lnTo>
                      <a:pt x="255" y="223"/>
                    </a:lnTo>
                    <a:lnTo>
                      <a:pt x="254" y="217"/>
                    </a:lnTo>
                    <a:lnTo>
                      <a:pt x="252" y="210"/>
                    </a:lnTo>
                    <a:lnTo>
                      <a:pt x="250" y="205"/>
                    </a:lnTo>
                    <a:lnTo>
                      <a:pt x="245" y="201"/>
                    </a:lnTo>
                    <a:lnTo>
                      <a:pt x="241" y="196"/>
                    </a:lnTo>
                    <a:lnTo>
                      <a:pt x="235" y="193"/>
                    </a:lnTo>
                    <a:lnTo>
                      <a:pt x="229" y="192"/>
                    </a:lnTo>
                    <a:lnTo>
                      <a:pt x="223" y="191"/>
                    </a:lnTo>
                    <a:lnTo>
                      <a:pt x="194" y="191"/>
                    </a:lnTo>
                    <a:lnTo>
                      <a:pt x="194" y="191"/>
                    </a:lnTo>
                    <a:lnTo>
                      <a:pt x="197" y="178"/>
                    </a:lnTo>
                    <a:lnTo>
                      <a:pt x="202" y="165"/>
                    </a:lnTo>
                    <a:lnTo>
                      <a:pt x="208" y="152"/>
                    </a:lnTo>
                    <a:lnTo>
                      <a:pt x="214" y="140"/>
                    </a:lnTo>
                    <a:lnTo>
                      <a:pt x="222" y="130"/>
                    </a:lnTo>
                    <a:lnTo>
                      <a:pt x="229" y="119"/>
                    </a:lnTo>
                    <a:lnTo>
                      <a:pt x="239" y="109"/>
                    </a:lnTo>
                    <a:lnTo>
                      <a:pt x="249" y="101"/>
                    </a:lnTo>
                    <a:lnTo>
                      <a:pt x="259" y="92"/>
                    </a:lnTo>
                    <a:lnTo>
                      <a:pt x="271" y="85"/>
                    </a:lnTo>
                    <a:lnTo>
                      <a:pt x="283" y="78"/>
                    </a:lnTo>
                    <a:lnTo>
                      <a:pt x="296" y="74"/>
                    </a:lnTo>
                    <a:lnTo>
                      <a:pt x="309" y="70"/>
                    </a:lnTo>
                    <a:lnTo>
                      <a:pt x="322" y="66"/>
                    </a:lnTo>
                    <a:lnTo>
                      <a:pt x="335" y="64"/>
                    </a:lnTo>
                    <a:lnTo>
                      <a:pt x="350" y="64"/>
                    </a:lnTo>
                    <a:lnTo>
                      <a:pt x="350" y="64"/>
                    </a:lnTo>
                    <a:lnTo>
                      <a:pt x="364" y="64"/>
                    </a:lnTo>
                    <a:lnTo>
                      <a:pt x="378" y="66"/>
                    </a:lnTo>
                    <a:lnTo>
                      <a:pt x="391" y="70"/>
                    </a:lnTo>
                    <a:lnTo>
                      <a:pt x="404" y="74"/>
                    </a:lnTo>
                    <a:lnTo>
                      <a:pt x="417" y="78"/>
                    </a:lnTo>
                    <a:lnTo>
                      <a:pt x="429" y="85"/>
                    </a:lnTo>
                    <a:lnTo>
                      <a:pt x="441" y="92"/>
                    </a:lnTo>
                    <a:lnTo>
                      <a:pt x="451" y="101"/>
                    </a:lnTo>
                    <a:lnTo>
                      <a:pt x="461" y="109"/>
                    </a:lnTo>
                    <a:lnTo>
                      <a:pt x="471" y="119"/>
                    </a:lnTo>
                    <a:lnTo>
                      <a:pt x="478" y="130"/>
                    </a:lnTo>
                    <a:lnTo>
                      <a:pt x="486" y="140"/>
                    </a:lnTo>
                    <a:lnTo>
                      <a:pt x="492" y="152"/>
                    </a:lnTo>
                    <a:lnTo>
                      <a:pt x="497" y="165"/>
                    </a:lnTo>
                    <a:lnTo>
                      <a:pt x="503" y="178"/>
                    </a:lnTo>
                    <a:lnTo>
                      <a:pt x="506" y="191"/>
                    </a:lnTo>
                    <a:lnTo>
                      <a:pt x="477" y="191"/>
                    </a:lnTo>
                    <a:lnTo>
                      <a:pt x="477" y="191"/>
                    </a:lnTo>
                    <a:lnTo>
                      <a:pt x="471" y="192"/>
                    </a:lnTo>
                    <a:lnTo>
                      <a:pt x="465" y="193"/>
                    </a:lnTo>
                    <a:lnTo>
                      <a:pt x="459" y="196"/>
                    </a:lnTo>
                    <a:lnTo>
                      <a:pt x="455" y="201"/>
                    </a:lnTo>
                    <a:lnTo>
                      <a:pt x="450" y="205"/>
                    </a:lnTo>
                    <a:lnTo>
                      <a:pt x="448" y="210"/>
                    </a:lnTo>
                    <a:lnTo>
                      <a:pt x="446" y="217"/>
                    </a:lnTo>
                    <a:lnTo>
                      <a:pt x="445" y="223"/>
                    </a:lnTo>
                    <a:lnTo>
                      <a:pt x="445" y="223"/>
                    </a:lnTo>
                    <a:lnTo>
                      <a:pt x="446" y="230"/>
                    </a:lnTo>
                    <a:lnTo>
                      <a:pt x="448" y="235"/>
                    </a:lnTo>
                    <a:lnTo>
                      <a:pt x="450" y="240"/>
                    </a:lnTo>
                    <a:lnTo>
                      <a:pt x="455" y="246"/>
                    </a:lnTo>
                    <a:lnTo>
                      <a:pt x="459" y="249"/>
                    </a:lnTo>
                    <a:lnTo>
                      <a:pt x="465" y="252"/>
                    </a:lnTo>
                    <a:lnTo>
                      <a:pt x="471" y="254"/>
                    </a:lnTo>
                    <a:lnTo>
                      <a:pt x="477" y="254"/>
                    </a:lnTo>
                    <a:lnTo>
                      <a:pt x="509" y="254"/>
                    </a:lnTo>
                    <a:lnTo>
                      <a:pt x="509" y="319"/>
                    </a:lnTo>
                    <a:lnTo>
                      <a:pt x="477" y="319"/>
                    </a:lnTo>
                    <a:lnTo>
                      <a:pt x="477" y="319"/>
                    </a:lnTo>
                    <a:lnTo>
                      <a:pt x="471" y="319"/>
                    </a:lnTo>
                    <a:lnTo>
                      <a:pt x="465" y="321"/>
                    </a:lnTo>
                    <a:lnTo>
                      <a:pt x="459" y="324"/>
                    </a:lnTo>
                    <a:lnTo>
                      <a:pt x="455" y="327"/>
                    </a:lnTo>
                    <a:lnTo>
                      <a:pt x="450" y="333"/>
                    </a:lnTo>
                    <a:lnTo>
                      <a:pt x="448" y="338"/>
                    </a:lnTo>
                    <a:lnTo>
                      <a:pt x="446" y="343"/>
                    </a:lnTo>
                    <a:lnTo>
                      <a:pt x="445" y="350"/>
                    </a:lnTo>
                    <a:lnTo>
                      <a:pt x="445" y="350"/>
                    </a:lnTo>
                    <a:lnTo>
                      <a:pt x="446" y="356"/>
                    </a:lnTo>
                    <a:lnTo>
                      <a:pt x="448" y="363"/>
                    </a:lnTo>
                    <a:lnTo>
                      <a:pt x="450" y="368"/>
                    </a:lnTo>
                    <a:lnTo>
                      <a:pt x="455" y="372"/>
                    </a:lnTo>
                    <a:lnTo>
                      <a:pt x="459" y="376"/>
                    </a:lnTo>
                    <a:lnTo>
                      <a:pt x="465" y="380"/>
                    </a:lnTo>
                    <a:lnTo>
                      <a:pt x="471" y="381"/>
                    </a:lnTo>
                    <a:lnTo>
                      <a:pt x="477" y="382"/>
                    </a:lnTo>
                    <a:lnTo>
                      <a:pt x="509" y="382"/>
                    </a:lnTo>
                    <a:lnTo>
                      <a:pt x="509" y="445"/>
                    </a:lnTo>
                    <a:lnTo>
                      <a:pt x="477" y="445"/>
                    </a:lnTo>
                    <a:lnTo>
                      <a:pt x="477" y="445"/>
                    </a:lnTo>
                    <a:lnTo>
                      <a:pt x="471" y="446"/>
                    </a:lnTo>
                    <a:lnTo>
                      <a:pt x="465" y="448"/>
                    </a:lnTo>
                    <a:lnTo>
                      <a:pt x="459" y="451"/>
                    </a:lnTo>
                    <a:lnTo>
                      <a:pt x="455" y="455"/>
                    </a:lnTo>
                    <a:lnTo>
                      <a:pt x="450" y="459"/>
                    </a:lnTo>
                    <a:lnTo>
                      <a:pt x="448" y="464"/>
                    </a:lnTo>
                    <a:lnTo>
                      <a:pt x="446" y="471"/>
                    </a:lnTo>
                    <a:lnTo>
                      <a:pt x="445" y="477"/>
                    </a:lnTo>
                    <a:lnTo>
                      <a:pt x="445" y="477"/>
                    </a:lnTo>
                    <a:lnTo>
                      <a:pt x="446" y="484"/>
                    </a:lnTo>
                    <a:lnTo>
                      <a:pt x="448" y="489"/>
                    </a:lnTo>
                    <a:lnTo>
                      <a:pt x="450" y="496"/>
                    </a:lnTo>
                    <a:lnTo>
                      <a:pt x="455" y="500"/>
                    </a:lnTo>
                    <a:lnTo>
                      <a:pt x="459" y="504"/>
                    </a:lnTo>
                    <a:lnTo>
                      <a:pt x="465" y="506"/>
                    </a:lnTo>
                    <a:lnTo>
                      <a:pt x="471" y="508"/>
                    </a:lnTo>
                    <a:lnTo>
                      <a:pt x="477" y="510"/>
                    </a:lnTo>
                    <a:lnTo>
                      <a:pt x="509" y="510"/>
                    </a:lnTo>
                    <a:lnTo>
                      <a:pt x="509" y="510"/>
                    </a:lnTo>
                    <a:lnTo>
                      <a:pt x="508" y="526"/>
                    </a:lnTo>
                    <a:lnTo>
                      <a:pt x="506" y="541"/>
                    </a:lnTo>
                    <a:lnTo>
                      <a:pt x="502" y="557"/>
                    </a:lnTo>
                    <a:lnTo>
                      <a:pt x="496" y="571"/>
                    </a:lnTo>
                    <a:lnTo>
                      <a:pt x="490" y="585"/>
                    </a:lnTo>
                    <a:lnTo>
                      <a:pt x="481" y="598"/>
                    </a:lnTo>
                    <a:lnTo>
                      <a:pt x="473" y="610"/>
                    </a:lnTo>
                    <a:lnTo>
                      <a:pt x="462" y="621"/>
                    </a:lnTo>
                    <a:lnTo>
                      <a:pt x="451" y="632"/>
                    </a:lnTo>
                    <a:lnTo>
                      <a:pt x="438" y="640"/>
                    </a:lnTo>
                    <a:lnTo>
                      <a:pt x="426" y="649"/>
                    </a:lnTo>
                    <a:lnTo>
                      <a:pt x="412" y="655"/>
                    </a:lnTo>
                    <a:lnTo>
                      <a:pt x="398" y="661"/>
                    </a:lnTo>
                    <a:lnTo>
                      <a:pt x="382" y="665"/>
                    </a:lnTo>
                    <a:lnTo>
                      <a:pt x="367" y="667"/>
                    </a:lnTo>
                    <a:lnTo>
                      <a:pt x="350" y="668"/>
                    </a:lnTo>
                    <a:lnTo>
                      <a:pt x="350" y="668"/>
                    </a:lnTo>
                    <a:lnTo>
                      <a:pt x="333" y="667"/>
                    </a:lnTo>
                    <a:lnTo>
                      <a:pt x="318" y="665"/>
                    </a:lnTo>
                    <a:lnTo>
                      <a:pt x="302" y="661"/>
                    </a:lnTo>
                    <a:lnTo>
                      <a:pt x="288" y="655"/>
                    </a:lnTo>
                    <a:lnTo>
                      <a:pt x="274" y="649"/>
                    </a:lnTo>
                    <a:lnTo>
                      <a:pt x="261" y="640"/>
                    </a:lnTo>
                    <a:lnTo>
                      <a:pt x="249" y="632"/>
                    </a:lnTo>
                    <a:lnTo>
                      <a:pt x="238" y="621"/>
                    </a:lnTo>
                    <a:lnTo>
                      <a:pt x="227" y="610"/>
                    </a:lnTo>
                    <a:lnTo>
                      <a:pt x="219" y="598"/>
                    </a:lnTo>
                    <a:lnTo>
                      <a:pt x="210" y="585"/>
                    </a:lnTo>
                    <a:lnTo>
                      <a:pt x="203" y="571"/>
                    </a:lnTo>
                    <a:lnTo>
                      <a:pt x="198" y="557"/>
                    </a:lnTo>
                    <a:lnTo>
                      <a:pt x="194" y="541"/>
                    </a:lnTo>
                    <a:lnTo>
                      <a:pt x="192" y="526"/>
                    </a:lnTo>
                    <a:lnTo>
                      <a:pt x="191" y="510"/>
                    </a:lnTo>
                    <a:lnTo>
                      <a:pt x="223" y="510"/>
                    </a:lnTo>
                    <a:lnTo>
                      <a:pt x="223" y="510"/>
                    </a:lnTo>
                    <a:lnTo>
                      <a:pt x="229" y="508"/>
                    </a:lnTo>
                    <a:lnTo>
                      <a:pt x="235" y="506"/>
                    </a:lnTo>
                    <a:lnTo>
                      <a:pt x="241" y="504"/>
                    </a:lnTo>
                    <a:lnTo>
                      <a:pt x="245" y="500"/>
                    </a:lnTo>
                    <a:lnTo>
                      <a:pt x="250" y="496"/>
                    </a:lnTo>
                    <a:lnTo>
                      <a:pt x="252" y="489"/>
                    </a:lnTo>
                    <a:lnTo>
                      <a:pt x="254" y="484"/>
                    </a:lnTo>
                    <a:lnTo>
                      <a:pt x="255" y="477"/>
                    </a:lnTo>
                    <a:lnTo>
                      <a:pt x="255" y="477"/>
                    </a:lnTo>
                    <a:lnTo>
                      <a:pt x="254" y="471"/>
                    </a:lnTo>
                    <a:lnTo>
                      <a:pt x="252" y="464"/>
                    </a:lnTo>
                    <a:lnTo>
                      <a:pt x="250" y="459"/>
                    </a:lnTo>
                    <a:lnTo>
                      <a:pt x="245" y="455"/>
                    </a:lnTo>
                    <a:lnTo>
                      <a:pt x="241" y="451"/>
                    </a:lnTo>
                    <a:lnTo>
                      <a:pt x="235" y="448"/>
                    </a:lnTo>
                    <a:lnTo>
                      <a:pt x="229" y="446"/>
                    </a:lnTo>
                    <a:lnTo>
                      <a:pt x="223" y="445"/>
                    </a:lnTo>
                    <a:lnTo>
                      <a:pt x="223" y="445"/>
                    </a:lnTo>
                    <a:close/>
                    <a:moveTo>
                      <a:pt x="350" y="605"/>
                    </a:moveTo>
                    <a:lnTo>
                      <a:pt x="350" y="605"/>
                    </a:lnTo>
                    <a:lnTo>
                      <a:pt x="356" y="604"/>
                    </a:lnTo>
                    <a:lnTo>
                      <a:pt x="362" y="602"/>
                    </a:lnTo>
                    <a:lnTo>
                      <a:pt x="368" y="599"/>
                    </a:lnTo>
                    <a:lnTo>
                      <a:pt x="372" y="595"/>
                    </a:lnTo>
                    <a:lnTo>
                      <a:pt x="376" y="590"/>
                    </a:lnTo>
                    <a:lnTo>
                      <a:pt x="379" y="585"/>
                    </a:lnTo>
                    <a:lnTo>
                      <a:pt x="382" y="579"/>
                    </a:lnTo>
                    <a:lnTo>
                      <a:pt x="382" y="573"/>
                    </a:lnTo>
                    <a:lnTo>
                      <a:pt x="382" y="160"/>
                    </a:lnTo>
                    <a:lnTo>
                      <a:pt x="382" y="160"/>
                    </a:lnTo>
                    <a:lnTo>
                      <a:pt x="382" y="153"/>
                    </a:lnTo>
                    <a:lnTo>
                      <a:pt x="379" y="147"/>
                    </a:lnTo>
                    <a:lnTo>
                      <a:pt x="376" y="142"/>
                    </a:lnTo>
                    <a:lnTo>
                      <a:pt x="372" y="137"/>
                    </a:lnTo>
                    <a:lnTo>
                      <a:pt x="368" y="133"/>
                    </a:lnTo>
                    <a:lnTo>
                      <a:pt x="362" y="130"/>
                    </a:lnTo>
                    <a:lnTo>
                      <a:pt x="356" y="128"/>
                    </a:lnTo>
                    <a:lnTo>
                      <a:pt x="350" y="128"/>
                    </a:lnTo>
                    <a:lnTo>
                      <a:pt x="350" y="128"/>
                    </a:lnTo>
                    <a:lnTo>
                      <a:pt x="344" y="128"/>
                    </a:lnTo>
                    <a:lnTo>
                      <a:pt x="338" y="130"/>
                    </a:lnTo>
                    <a:lnTo>
                      <a:pt x="332" y="133"/>
                    </a:lnTo>
                    <a:lnTo>
                      <a:pt x="328" y="137"/>
                    </a:lnTo>
                    <a:lnTo>
                      <a:pt x="324" y="142"/>
                    </a:lnTo>
                    <a:lnTo>
                      <a:pt x="320" y="147"/>
                    </a:lnTo>
                    <a:lnTo>
                      <a:pt x="318" y="153"/>
                    </a:lnTo>
                    <a:lnTo>
                      <a:pt x="318" y="160"/>
                    </a:lnTo>
                    <a:lnTo>
                      <a:pt x="318" y="573"/>
                    </a:lnTo>
                    <a:lnTo>
                      <a:pt x="318" y="573"/>
                    </a:lnTo>
                    <a:lnTo>
                      <a:pt x="318" y="579"/>
                    </a:lnTo>
                    <a:lnTo>
                      <a:pt x="320" y="585"/>
                    </a:lnTo>
                    <a:lnTo>
                      <a:pt x="324" y="590"/>
                    </a:lnTo>
                    <a:lnTo>
                      <a:pt x="328" y="595"/>
                    </a:lnTo>
                    <a:lnTo>
                      <a:pt x="332" y="599"/>
                    </a:lnTo>
                    <a:lnTo>
                      <a:pt x="338" y="602"/>
                    </a:lnTo>
                    <a:lnTo>
                      <a:pt x="344" y="604"/>
                    </a:lnTo>
                    <a:lnTo>
                      <a:pt x="350" y="605"/>
                    </a:lnTo>
                    <a:lnTo>
                      <a:pt x="350" y="605"/>
                    </a:lnTo>
                    <a:close/>
                    <a:moveTo>
                      <a:pt x="573" y="955"/>
                    </a:moveTo>
                    <a:lnTo>
                      <a:pt x="445" y="955"/>
                    </a:lnTo>
                    <a:lnTo>
                      <a:pt x="445" y="845"/>
                    </a:lnTo>
                    <a:lnTo>
                      <a:pt x="445" y="845"/>
                    </a:lnTo>
                    <a:lnTo>
                      <a:pt x="473" y="837"/>
                    </a:lnTo>
                    <a:lnTo>
                      <a:pt x="499" y="826"/>
                    </a:lnTo>
                    <a:lnTo>
                      <a:pt x="523" y="812"/>
                    </a:lnTo>
                    <a:lnTo>
                      <a:pt x="547" y="798"/>
                    </a:lnTo>
                    <a:lnTo>
                      <a:pt x="569" y="781"/>
                    </a:lnTo>
                    <a:lnTo>
                      <a:pt x="591" y="763"/>
                    </a:lnTo>
                    <a:lnTo>
                      <a:pt x="610" y="743"/>
                    </a:lnTo>
                    <a:lnTo>
                      <a:pt x="627" y="722"/>
                    </a:lnTo>
                    <a:lnTo>
                      <a:pt x="643" y="698"/>
                    </a:lnTo>
                    <a:lnTo>
                      <a:pt x="658" y="675"/>
                    </a:lnTo>
                    <a:lnTo>
                      <a:pt x="670" y="649"/>
                    </a:lnTo>
                    <a:lnTo>
                      <a:pt x="681" y="623"/>
                    </a:lnTo>
                    <a:lnTo>
                      <a:pt x="688" y="595"/>
                    </a:lnTo>
                    <a:lnTo>
                      <a:pt x="695" y="567"/>
                    </a:lnTo>
                    <a:lnTo>
                      <a:pt x="698" y="539"/>
                    </a:lnTo>
                    <a:lnTo>
                      <a:pt x="700" y="510"/>
                    </a:lnTo>
                    <a:lnTo>
                      <a:pt x="700" y="510"/>
                    </a:lnTo>
                    <a:lnTo>
                      <a:pt x="699" y="503"/>
                    </a:lnTo>
                    <a:lnTo>
                      <a:pt x="697" y="497"/>
                    </a:lnTo>
                    <a:lnTo>
                      <a:pt x="695" y="491"/>
                    </a:lnTo>
                    <a:lnTo>
                      <a:pt x="691" y="487"/>
                    </a:lnTo>
                    <a:lnTo>
                      <a:pt x="686" y="483"/>
                    </a:lnTo>
                    <a:lnTo>
                      <a:pt x="680" y="479"/>
                    </a:lnTo>
                    <a:lnTo>
                      <a:pt x="675" y="478"/>
                    </a:lnTo>
                    <a:lnTo>
                      <a:pt x="668" y="477"/>
                    </a:lnTo>
                    <a:lnTo>
                      <a:pt x="668" y="477"/>
                    </a:lnTo>
                    <a:lnTo>
                      <a:pt x="662" y="478"/>
                    </a:lnTo>
                    <a:lnTo>
                      <a:pt x="655" y="479"/>
                    </a:lnTo>
                    <a:lnTo>
                      <a:pt x="650" y="483"/>
                    </a:lnTo>
                    <a:lnTo>
                      <a:pt x="646" y="487"/>
                    </a:lnTo>
                    <a:lnTo>
                      <a:pt x="641" y="491"/>
                    </a:lnTo>
                    <a:lnTo>
                      <a:pt x="639" y="497"/>
                    </a:lnTo>
                    <a:lnTo>
                      <a:pt x="637" y="503"/>
                    </a:lnTo>
                    <a:lnTo>
                      <a:pt x="636" y="510"/>
                    </a:lnTo>
                    <a:lnTo>
                      <a:pt x="636" y="510"/>
                    </a:lnTo>
                    <a:lnTo>
                      <a:pt x="636" y="523"/>
                    </a:lnTo>
                    <a:lnTo>
                      <a:pt x="635" y="539"/>
                    </a:lnTo>
                    <a:lnTo>
                      <a:pt x="633" y="552"/>
                    </a:lnTo>
                    <a:lnTo>
                      <a:pt x="631" y="566"/>
                    </a:lnTo>
                    <a:lnTo>
                      <a:pt x="627" y="580"/>
                    </a:lnTo>
                    <a:lnTo>
                      <a:pt x="623" y="594"/>
                    </a:lnTo>
                    <a:lnTo>
                      <a:pt x="619" y="607"/>
                    </a:lnTo>
                    <a:lnTo>
                      <a:pt x="613" y="620"/>
                    </a:lnTo>
                    <a:lnTo>
                      <a:pt x="608" y="633"/>
                    </a:lnTo>
                    <a:lnTo>
                      <a:pt x="602" y="646"/>
                    </a:lnTo>
                    <a:lnTo>
                      <a:pt x="595" y="658"/>
                    </a:lnTo>
                    <a:lnTo>
                      <a:pt x="588" y="669"/>
                    </a:lnTo>
                    <a:lnTo>
                      <a:pt x="579" y="680"/>
                    </a:lnTo>
                    <a:lnTo>
                      <a:pt x="570" y="691"/>
                    </a:lnTo>
                    <a:lnTo>
                      <a:pt x="562" y="702"/>
                    </a:lnTo>
                    <a:lnTo>
                      <a:pt x="552" y="711"/>
                    </a:lnTo>
                    <a:lnTo>
                      <a:pt x="543" y="721"/>
                    </a:lnTo>
                    <a:lnTo>
                      <a:pt x="532" y="729"/>
                    </a:lnTo>
                    <a:lnTo>
                      <a:pt x="521" y="738"/>
                    </a:lnTo>
                    <a:lnTo>
                      <a:pt x="510" y="747"/>
                    </a:lnTo>
                    <a:lnTo>
                      <a:pt x="499" y="754"/>
                    </a:lnTo>
                    <a:lnTo>
                      <a:pt x="487" y="761"/>
                    </a:lnTo>
                    <a:lnTo>
                      <a:pt x="474" y="767"/>
                    </a:lnTo>
                    <a:lnTo>
                      <a:pt x="461" y="772"/>
                    </a:lnTo>
                    <a:lnTo>
                      <a:pt x="448" y="778"/>
                    </a:lnTo>
                    <a:lnTo>
                      <a:pt x="435" y="782"/>
                    </a:lnTo>
                    <a:lnTo>
                      <a:pt x="421" y="786"/>
                    </a:lnTo>
                    <a:lnTo>
                      <a:pt x="407" y="790"/>
                    </a:lnTo>
                    <a:lnTo>
                      <a:pt x="393" y="792"/>
                    </a:lnTo>
                    <a:lnTo>
                      <a:pt x="379" y="794"/>
                    </a:lnTo>
                    <a:lnTo>
                      <a:pt x="364" y="795"/>
                    </a:lnTo>
                    <a:lnTo>
                      <a:pt x="350" y="795"/>
                    </a:lnTo>
                    <a:lnTo>
                      <a:pt x="350" y="795"/>
                    </a:lnTo>
                    <a:lnTo>
                      <a:pt x="335" y="795"/>
                    </a:lnTo>
                    <a:lnTo>
                      <a:pt x="320" y="794"/>
                    </a:lnTo>
                    <a:lnTo>
                      <a:pt x="307" y="792"/>
                    </a:lnTo>
                    <a:lnTo>
                      <a:pt x="293" y="790"/>
                    </a:lnTo>
                    <a:lnTo>
                      <a:pt x="279" y="786"/>
                    </a:lnTo>
                    <a:lnTo>
                      <a:pt x="265" y="782"/>
                    </a:lnTo>
                    <a:lnTo>
                      <a:pt x="252" y="778"/>
                    </a:lnTo>
                    <a:lnTo>
                      <a:pt x="239" y="772"/>
                    </a:lnTo>
                    <a:lnTo>
                      <a:pt x="226" y="767"/>
                    </a:lnTo>
                    <a:lnTo>
                      <a:pt x="213" y="761"/>
                    </a:lnTo>
                    <a:lnTo>
                      <a:pt x="201" y="754"/>
                    </a:lnTo>
                    <a:lnTo>
                      <a:pt x="190" y="747"/>
                    </a:lnTo>
                    <a:lnTo>
                      <a:pt x="179" y="738"/>
                    </a:lnTo>
                    <a:lnTo>
                      <a:pt x="168" y="729"/>
                    </a:lnTo>
                    <a:lnTo>
                      <a:pt x="157" y="721"/>
                    </a:lnTo>
                    <a:lnTo>
                      <a:pt x="148" y="711"/>
                    </a:lnTo>
                    <a:lnTo>
                      <a:pt x="138" y="702"/>
                    </a:lnTo>
                    <a:lnTo>
                      <a:pt x="129" y="691"/>
                    </a:lnTo>
                    <a:lnTo>
                      <a:pt x="121" y="680"/>
                    </a:lnTo>
                    <a:lnTo>
                      <a:pt x="112" y="669"/>
                    </a:lnTo>
                    <a:lnTo>
                      <a:pt x="105" y="658"/>
                    </a:lnTo>
                    <a:lnTo>
                      <a:pt x="98" y="646"/>
                    </a:lnTo>
                    <a:lnTo>
                      <a:pt x="92" y="633"/>
                    </a:lnTo>
                    <a:lnTo>
                      <a:pt x="87" y="620"/>
                    </a:lnTo>
                    <a:lnTo>
                      <a:pt x="81" y="607"/>
                    </a:lnTo>
                    <a:lnTo>
                      <a:pt x="77" y="594"/>
                    </a:lnTo>
                    <a:lnTo>
                      <a:pt x="73" y="580"/>
                    </a:lnTo>
                    <a:lnTo>
                      <a:pt x="69" y="566"/>
                    </a:lnTo>
                    <a:lnTo>
                      <a:pt x="67" y="552"/>
                    </a:lnTo>
                    <a:lnTo>
                      <a:pt x="65" y="539"/>
                    </a:lnTo>
                    <a:lnTo>
                      <a:pt x="64" y="523"/>
                    </a:lnTo>
                    <a:lnTo>
                      <a:pt x="64" y="510"/>
                    </a:lnTo>
                    <a:lnTo>
                      <a:pt x="64" y="510"/>
                    </a:lnTo>
                    <a:lnTo>
                      <a:pt x="63" y="503"/>
                    </a:lnTo>
                    <a:lnTo>
                      <a:pt x="61" y="497"/>
                    </a:lnTo>
                    <a:lnTo>
                      <a:pt x="59" y="491"/>
                    </a:lnTo>
                    <a:lnTo>
                      <a:pt x="54" y="487"/>
                    </a:lnTo>
                    <a:lnTo>
                      <a:pt x="50" y="483"/>
                    </a:lnTo>
                    <a:lnTo>
                      <a:pt x="45" y="479"/>
                    </a:lnTo>
                    <a:lnTo>
                      <a:pt x="38" y="478"/>
                    </a:lnTo>
                    <a:lnTo>
                      <a:pt x="32" y="477"/>
                    </a:lnTo>
                    <a:lnTo>
                      <a:pt x="32" y="477"/>
                    </a:lnTo>
                    <a:lnTo>
                      <a:pt x="25" y="478"/>
                    </a:lnTo>
                    <a:lnTo>
                      <a:pt x="20" y="479"/>
                    </a:lnTo>
                    <a:lnTo>
                      <a:pt x="15" y="483"/>
                    </a:lnTo>
                    <a:lnTo>
                      <a:pt x="9" y="487"/>
                    </a:lnTo>
                    <a:lnTo>
                      <a:pt x="5" y="491"/>
                    </a:lnTo>
                    <a:lnTo>
                      <a:pt x="3" y="497"/>
                    </a:lnTo>
                    <a:lnTo>
                      <a:pt x="1" y="503"/>
                    </a:lnTo>
                    <a:lnTo>
                      <a:pt x="0" y="510"/>
                    </a:lnTo>
                    <a:lnTo>
                      <a:pt x="0" y="510"/>
                    </a:lnTo>
                    <a:lnTo>
                      <a:pt x="2" y="539"/>
                    </a:lnTo>
                    <a:lnTo>
                      <a:pt x="5" y="567"/>
                    </a:lnTo>
                    <a:lnTo>
                      <a:pt x="11" y="595"/>
                    </a:lnTo>
                    <a:lnTo>
                      <a:pt x="19" y="623"/>
                    </a:lnTo>
                    <a:lnTo>
                      <a:pt x="30" y="649"/>
                    </a:lnTo>
                    <a:lnTo>
                      <a:pt x="41" y="675"/>
                    </a:lnTo>
                    <a:lnTo>
                      <a:pt x="57" y="698"/>
                    </a:lnTo>
                    <a:lnTo>
                      <a:pt x="73" y="722"/>
                    </a:lnTo>
                    <a:lnTo>
                      <a:pt x="90" y="743"/>
                    </a:lnTo>
                    <a:lnTo>
                      <a:pt x="109" y="763"/>
                    </a:lnTo>
                    <a:lnTo>
                      <a:pt x="131" y="781"/>
                    </a:lnTo>
                    <a:lnTo>
                      <a:pt x="153" y="798"/>
                    </a:lnTo>
                    <a:lnTo>
                      <a:pt x="177" y="812"/>
                    </a:lnTo>
                    <a:lnTo>
                      <a:pt x="201" y="826"/>
                    </a:lnTo>
                    <a:lnTo>
                      <a:pt x="227" y="837"/>
                    </a:lnTo>
                    <a:lnTo>
                      <a:pt x="255" y="845"/>
                    </a:lnTo>
                    <a:lnTo>
                      <a:pt x="255" y="955"/>
                    </a:lnTo>
                    <a:lnTo>
                      <a:pt x="127" y="955"/>
                    </a:lnTo>
                    <a:lnTo>
                      <a:pt x="127" y="955"/>
                    </a:lnTo>
                    <a:lnTo>
                      <a:pt x="121" y="955"/>
                    </a:lnTo>
                    <a:lnTo>
                      <a:pt x="114" y="957"/>
                    </a:lnTo>
                    <a:lnTo>
                      <a:pt x="109" y="960"/>
                    </a:lnTo>
                    <a:lnTo>
                      <a:pt x="105" y="963"/>
                    </a:lnTo>
                    <a:lnTo>
                      <a:pt x="100" y="969"/>
                    </a:lnTo>
                    <a:lnTo>
                      <a:pt x="98" y="974"/>
                    </a:lnTo>
                    <a:lnTo>
                      <a:pt x="96" y="979"/>
                    </a:lnTo>
                    <a:lnTo>
                      <a:pt x="95" y="986"/>
                    </a:lnTo>
                    <a:lnTo>
                      <a:pt x="95" y="986"/>
                    </a:lnTo>
                    <a:lnTo>
                      <a:pt x="96" y="992"/>
                    </a:lnTo>
                    <a:lnTo>
                      <a:pt x="98" y="999"/>
                    </a:lnTo>
                    <a:lnTo>
                      <a:pt x="100" y="1004"/>
                    </a:lnTo>
                    <a:lnTo>
                      <a:pt x="105" y="1008"/>
                    </a:lnTo>
                    <a:lnTo>
                      <a:pt x="109" y="1013"/>
                    </a:lnTo>
                    <a:lnTo>
                      <a:pt x="114" y="1016"/>
                    </a:lnTo>
                    <a:lnTo>
                      <a:pt x="121" y="1017"/>
                    </a:lnTo>
                    <a:lnTo>
                      <a:pt x="127" y="1018"/>
                    </a:lnTo>
                    <a:lnTo>
                      <a:pt x="573" y="1018"/>
                    </a:lnTo>
                    <a:lnTo>
                      <a:pt x="573" y="1018"/>
                    </a:lnTo>
                    <a:lnTo>
                      <a:pt x="579" y="1017"/>
                    </a:lnTo>
                    <a:lnTo>
                      <a:pt x="585" y="1016"/>
                    </a:lnTo>
                    <a:lnTo>
                      <a:pt x="591" y="1013"/>
                    </a:lnTo>
                    <a:lnTo>
                      <a:pt x="595" y="1008"/>
                    </a:lnTo>
                    <a:lnTo>
                      <a:pt x="599" y="1004"/>
                    </a:lnTo>
                    <a:lnTo>
                      <a:pt x="602" y="999"/>
                    </a:lnTo>
                    <a:lnTo>
                      <a:pt x="604" y="992"/>
                    </a:lnTo>
                    <a:lnTo>
                      <a:pt x="605" y="986"/>
                    </a:lnTo>
                    <a:lnTo>
                      <a:pt x="605" y="986"/>
                    </a:lnTo>
                    <a:lnTo>
                      <a:pt x="604" y="979"/>
                    </a:lnTo>
                    <a:lnTo>
                      <a:pt x="602" y="974"/>
                    </a:lnTo>
                    <a:lnTo>
                      <a:pt x="599" y="969"/>
                    </a:lnTo>
                    <a:lnTo>
                      <a:pt x="595" y="963"/>
                    </a:lnTo>
                    <a:lnTo>
                      <a:pt x="591" y="960"/>
                    </a:lnTo>
                    <a:lnTo>
                      <a:pt x="585" y="957"/>
                    </a:lnTo>
                    <a:lnTo>
                      <a:pt x="579" y="955"/>
                    </a:lnTo>
                    <a:lnTo>
                      <a:pt x="573" y="955"/>
                    </a:lnTo>
                    <a:lnTo>
                      <a:pt x="573" y="955"/>
                    </a:lnTo>
                    <a:close/>
                    <a:moveTo>
                      <a:pt x="382" y="955"/>
                    </a:moveTo>
                    <a:lnTo>
                      <a:pt x="318" y="955"/>
                    </a:lnTo>
                    <a:lnTo>
                      <a:pt x="318" y="857"/>
                    </a:lnTo>
                    <a:lnTo>
                      <a:pt x="318" y="857"/>
                    </a:lnTo>
                    <a:lnTo>
                      <a:pt x="334" y="858"/>
                    </a:lnTo>
                    <a:lnTo>
                      <a:pt x="350" y="859"/>
                    </a:lnTo>
                    <a:lnTo>
                      <a:pt x="350" y="859"/>
                    </a:lnTo>
                    <a:lnTo>
                      <a:pt x="366" y="858"/>
                    </a:lnTo>
                    <a:lnTo>
                      <a:pt x="382" y="857"/>
                    </a:lnTo>
                    <a:lnTo>
                      <a:pt x="382" y="9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C7A3B9A0-72F4-4E29-BCA8-0119CC4A9F05}"/>
                </a:ext>
              </a:extLst>
            </p:cNvPr>
            <p:cNvGrpSpPr/>
            <p:nvPr/>
          </p:nvGrpSpPr>
          <p:grpSpPr>
            <a:xfrm>
              <a:off x="6446727" y="4533864"/>
              <a:ext cx="939426" cy="1094347"/>
              <a:chOff x="6446727" y="4533864"/>
              <a:chExt cx="939426" cy="1094347"/>
            </a:xfrm>
          </p:grpSpPr>
          <p:sp>
            <p:nvSpPr>
              <p:cNvPr id="9" name="Freeform 10">
                <a:extLst>
                  <a:ext uri="{FF2B5EF4-FFF2-40B4-BE49-F238E27FC236}">
                    <a16:creationId xmlns="" xmlns:a16="http://schemas.microsoft.com/office/drawing/2014/main" id="{17C898B6-2F97-46E5-8017-66BE7436B6EB}"/>
                  </a:ext>
                </a:extLst>
              </p:cNvPr>
              <p:cNvSpPr/>
              <p:nvPr/>
            </p:nvSpPr>
            <p:spPr bwMode="auto">
              <a:xfrm rot="16200000">
                <a:off x="6922635" y="4567522"/>
                <a:ext cx="497176" cy="429860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A6A6A6">
                  <a:alpha val="30196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="" xmlns:a16="http://schemas.microsoft.com/office/drawing/2014/main" id="{508F6CD8-DD8D-4A6C-A8A1-94A46E607000}"/>
                  </a:ext>
                </a:extLst>
              </p:cNvPr>
              <p:cNvSpPr/>
              <p:nvPr/>
            </p:nvSpPr>
            <p:spPr bwMode="auto">
              <a:xfrm rot="5400000">
                <a:off x="6373170" y="4615228"/>
                <a:ext cx="1086540" cy="939426"/>
              </a:xfrm>
              <a:custGeom>
                <a:gdLst>
                  <a:gd name="T0" fmla="*/ 0 w 517"/>
                  <a:gd name="T1" fmla="*/ 447 h 447"/>
                  <a:gd name="T2" fmla="*/ 259 w 517"/>
                  <a:gd name="T3" fmla="*/ 0 h 447"/>
                  <a:gd name="T4" fmla="*/ 517 w 517"/>
                  <a:gd name="T5" fmla="*/ 447 h 447"/>
                  <a:gd name="T6" fmla="*/ 0 w 517"/>
                  <a:gd name="T7" fmla="*/ 447 h 44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7" h="447">
                    <a:moveTo>
                      <a:pt x="0" y="447"/>
                    </a:moveTo>
                    <a:lnTo>
                      <a:pt x="259" y="0"/>
                    </a:lnTo>
                    <a:lnTo>
                      <a:pt x="517" y="447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Freeform 58">
                <a:extLst>
                  <a:ext uri="{FF2B5EF4-FFF2-40B4-BE49-F238E27FC236}">
                    <a16:creationId xmlns="" xmlns:a16="http://schemas.microsoft.com/office/drawing/2014/main" id="{C743EF8E-52C6-4E83-85B3-D3496E62F1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08459" y="4923016"/>
                <a:ext cx="261938" cy="323850"/>
              </a:xfrm>
              <a:custGeom>
                <a:gdLst>
                  <a:gd name="T0" fmla="*/ 351 w 827"/>
                  <a:gd name="T1" fmla="*/ 4 h 1018"/>
                  <a:gd name="T2" fmla="*/ 252 w 827"/>
                  <a:gd name="T3" fmla="*/ 32 h 1018"/>
                  <a:gd name="T4" fmla="*/ 166 w 827"/>
                  <a:gd name="T5" fmla="*/ 83 h 1018"/>
                  <a:gd name="T6" fmla="*/ 95 w 827"/>
                  <a:gd name="T7" fmla="*/ 150 h 1018"/>
                  <a:gd name="T8" fmla="*/ 41 w 827"/>
                  <a:gd name="T9" fmla="*/ 234 h 1018"/>
                  <a:gd name="T10" fmla="*/ 9 w 827"/>
                  <a:gd name="T11" fmla="*/ 330 h 1018"/>
                  <a:gd name="T12" fmla="*/ 0 w 827"/>
                  <a:gd name="T13" fmla="*/ 413 h 1018"/>
                  <a:gd name="T14" fmla="*/ 25 w 827"/>
                  <a:gd name="T15" fmla="*/ 574 h 1018"/>
                  <a:gd name="T16" fmla="*/ 89 w 827"/>
                  <a:gd name="T17" fmla="*/ 712 h 1018"/>
                  <a:gd name="T18" fmla="*/ 174 w 827"/>
                  <a:gd name="T19" fmla="*/ 826 h 1018"/>
                  <a:gd name="T20" fmla="*/ 298 w 827"/>
                  <a:gd name="T21" fmla="*/ 943 h 1018"/>
                  <a:gd name="T22" fmla="*/ 397 w 827"/>
                  <a:gd name="T23" fmla="*/ 1013 h 1018"/>
                  <a:gd name="T24" fmla="*/ 429 w 827"/>
                  <a:gd name="T25" fmla="*/ 1013 h 1018"/>
                  <a:gd name="T26" fmla="*/ 529 w 827"/>
                  <a:gd name="T27" fmla="*/ 943 h 1018"/>
                  <a:gd name="T28" fmla="*/ 653 w 827"/>
                  <a:gd name="T29" fmla="*/ 826 h 1018"/>
                  <a:gd name="T30" fmla="*/ 738 w 827"/>
                  <a:gd name="T31" fmla="*/ 712 h 1018"/>
                  <a:gd name="T32" fmla="*/ 802 w 827"/>
                  <a:gd name="T33" fmla="*/ 574 h 1018"/>
                  <a:gd name="T34" fmla="*/ 827 w 827"/>
                  <a:gd name="T35" fmla="*/ 413 h 1018"/>
                  <a:gd name="T36" fmla="*/ 819 w 827"/>
                  <a:gd name="T37" fmla="*/ 330 h 1018"/>
                  <a:gd name="T38" fmla="*/ 786 w 827"/>
                  <a:gd name="T39" fmla="*/ 234 h 1018"/>
                  <a:gd name="T40" fmla="*/ 732 w 827"/>
                  <a:gd name="T41" fmla="*/ 150 h 1018"/>
                  <a:gd name="T42" fmla="*/ 661 w 827"/>
                  <a:gd name="T43" fmla="*/ 83 h 1018"/>
                  <a:gd name="T44" fmla="*/ 574 w 827"/>
                  <a:gd name="T45" fmla="*/ 32 h 1018"/>
                  <a:gd name="T46" fmla="*/ 477 w 827"/>
                  <a:gd name="T47" fmla="*/ 4 h 1018"/>
                  <a:gd name="T48" fmla="*/ 413 w 827"/>
                  <a:gd name="T49" fmla="*/ 948 h 1018"/>
                  <a:gd name="T50" fmla="*/ 301 w 827"/>
                  <a:gd name="T51" fmla="*/ 862 h 1018"/>
                  <a:gd name="T52" fmla="*/ 183 w 827"/>
                  <a:gd name="T53" fmla="*/ 736 h 1018"/>
                  <a:gd name="T54" fmla="*/ 119 w 827"/>
                  <a:gd name="T55" fmla="*/ 634 h 1018"/>
                  <a:gd name="T56" fmla="*/ 75 w 827"/>
                  <a:gd name="T57" fmla="*/ 517 h 1018"/>
                  <a:gd name="T58" fmla="*/ 63 w 827"/>
                  <a:gd name="T59" fmla="*/ 413 h 1018"/>
                  <a:gd name="T60" fmla="*/ 74 w 827"/>
                  <a:gd name="T61" fmla="*/ 326 h 1018"/>
                  <a:gd name="T62" fmla="*/ 105 w 827"/>
                  <a:gd name="T63" fmla="*/ 247 h 1018"/>
                  <a:gd name="T64" fmla="*/ 155 w 827"/>
                  <a:gd name="T65" fmla="*/ 178 h 1018"/>
                  <a:gd name="T66" fmla="*/ 218 w 827"/>
                  <a:gd name="T67" fmla="*/ 123 h 1018"/>
                  <a:gd name="T68" fmla="*/ 293 w 827"/>
                  <a:gd name="T69" fmla="*/ 85 h 1018"/>
                  <a:gd name="T70" fmla="*/ 378 w 827"/>
                  <a:gd name="T71" fmla="*/ 65 h 1018"/>
                  <a:gd name="T72" fmla="*/ 449 w 827"/>
                  <a:gd name="T73" fmla="*/ 65 h 1018"/>
                  <a:gd name="T74" fmla="*/ 533 w 827"/>
                  <a:gd name="T75" fmla="*/ 85 h 1018"/>
                  <a:gd name="T76" fmla="*/ 609 w 827"/>
                  <a:gd name="T77" fmla="*/ 123 h 1018"/>
                  <a:gd name="T78" fmla="*/ 672 w 827"/>
                  <a:gd name="T79" fmla="*/ 178 h 1018"/>
                  <a:gd name="T80" fmla="*/ 721 w 827"/>
                  <a:gd name="T81" fmla="*/ 247 h 1018"/>
                  <a:gd name="T82" fmla="*/ 752 w 827"/>
                  <a:gd name="T83" fmla="*/ 326 h 1018"/>
                  <a:gd name="T84" fmla="*/ 763 w 827"/>
                  <a:gd name="T85" fmla="*/ 413 h 1018"/>
                  <a:gd name="T86" fmla="*/ 751 w 827"/>
                  <a:gd name="T87" fmla="*/ 517 h 1018"/>
                  <a:gd name="T88" fmla="*/ 708 w 827"/>
                  <a:gd name="T89" fmla="*/ 634 h 1018"/>
                  <a:gd name="T90" fmla="*/ 644 w 827"/>
                  <a:gd name="T91" fmla="*/ 735 h 1018"/>
                  <a:gd name="T92" fmla="*/ 526 w 827"/>
                  <a:gd name="T93" fmla="*/ 862 h 1018"/>
                  <a:gd name="T94" fmla="*/ 413 w 827"/>
                  <a:gd name="T95" fmla="*/ 948 h 1018"/>
                  <a:gd name="T96" fmla="*/ 385 w 827"/>
                  <a:gd name="T97" fmla="*/ 322 h 1018"/>
                  <a:gd name="T98" fmla="*/ 346 w 827"/>
                  <a:gd name="T99" fmla="*/ 345 h 1018"/>
                  <a:gd name="T100" fmla="*/ 322 w 827"/>
                  <a:gd name="T101" fmla="*/ 385 h 1018"/>
                  <a:gd name="T102" fmla="*/ 319 w 827"/>
                  <a:gd name="T103" fmla="*/ 423 h 1018"/>
                  <a:gd name="T104" fmla="*/ 334 w 827"/>
                  <a:gd name="T105" fmla="*/ 467 h 1018"/>
                  <a:gd name="T106" fmla="*/ 368 w 827"/>
                  <a:gd name="T107" fmla="*/ 497 h 1018"/>
                  <a:gd name="T108" fmla="*/ 413 w 827"/>
                  <a:gd name="T109" fmla="*/ 509 h 1018"/>
                  <a:gd name="T110" fmla="*/ 451 w 827"/>
                  <a:gd name="T111" fmla="*/ 501 h 1018"/>
                  <a:gd name="T112" fmla="*/ 487 w 827"/>
                  <a:gd name="T113" fmla="*/ 474 h 1018"/>
                  <a:gd name="T114" fmla="*/ 507 w 827"/>
                  <a:gd name="T115" fmla="*/ 432 h 1018"/>
                  <a:gd name="T116" fmla="*/ 507 w 827"/>
                  <a:gd name="T117" fmla="*/ 394 h 1018"/>
                  <a:gd name="T118" fmla="*/ 487 w 827"/>
                  <a:gd name="T119" fmla="*/ 353 h 1018"/>
                  <a:gd name="T120" fmla="*/ 451 w 827"/>
                  <a:gd name="T121" fmla="*/ 325 h 1018"/>
                  <a:gd name="T122" fmla="*/ 413 w 827"/>
                  <a:gd name="T123" fmla="*/ 318 h 10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25" h="1018">
                    <a:moveTo>
                      <a:pt x="413" y="0"/>
                    </a:moveTo>
                    <a:lnTo>
                      <a:pt x="413" y="0"/>
                    </a:lnTo>
                    <a:lnTo>
                      <a:pt x="392" y="0"/>
                    </a:lnTo>
                    <a:lnTo>
                      <a:pt x="371" y="2"/>
                    </a:lnTo>
                    <a:lnTo>
                      <a:pt x="351" y="4"/>
                    </a:lnTo>
                    <a:lnTo>
                      <a:pt x="331" y="9"/>
                    </a:lnTo>
                    <a:lnTo>
                      <a:pt x="310" y="13"/>
                    </a:lnTo>
                    <a:lnTo>
                      <a:pt x="291" y="18"/>
                    </a:lnTo>
                    <a:lnTo>
                      <a:pt x="272" y="25"/>
                    </a:lnTo>
                    <a:lnTo>
                      <a:pt x="252" y="32"/>
                    </a:lnTo>
                    <a:lnTo>
                      <a:pt x="234" y="41"/>
                    </a:lnTo>
                    <a:lnTo>
                      <a:pt x="217" y="50"/>
                    </a:lnTo>
                    <a:lnTo>
                      <a:pt x="199" y="60"/>
                    </a:lnTo>
                    <a:lnTo>
                      <a:pt x="183" y="71"/>
                    </a:lnTo>
                    <a:lnTo>
                      <a:pt x="166" y="83"/>
                    </a:lnTo>
                    <a:lnTo>
                      <a:pt x="150" y="94"/>
                    </a:lnTo>
                    <a:lnTo>
                      <a:pt x="135" y="107"/>
                    </a:lnTo>
                    <a:lnTo>
                      <a:pt x="121" y="121"/>
                    </a:lnTo>
                    <a:lnTo>
                      <a:pt x="107" y="135"/>
                    </a:lnTo>
                    <a:lnTo>
                      <a:pt x="95" y="150"/>
                    </a:lnTo>
                    <a:lnTo>
                      <a:pt x="82" y="166"/>
                    </a:lnTo>
                    <a:lnTo>
                      <a:pt x="71" y="182"/>
                    </a:lnTo>
                    <a:lnTo>
                      <a:pt x="60" y="200"/>
                    </a:lnTo>
                    <a:lnTo>
                      <a:pt x="50" y="217"/>
                    </a:lnTo>
                    <a:lnTo>
                      <a:pt x="41" y="234"/>
                    </a:lnTo>
                    <a:lnTo>
                      <a:pt x="32" y="252"/>
                    </a:lnTo>
                    <a:lnTo>
                      <a:pt x="25" y="271"/>
                    </a:lnTo>
                    <a:lnTo>
                      <a:pt x="18" y="291"/>
                    </a:lnTo>
                    <a:lnTo>
                      <a:pt x="13" y="310"/>
                    </a:lnTo>
                    <a:lnTo>
                      <a:pt x="9" y="330"/>
                    </a:lnTo>
                    <a:lnTo>
                      <a:pt x="4" y="351"/>
                    </a:lnTo>
                    <a:lnTo>
                      <a:pt x="2" y="371"/>
                    </a:lnTo>
                    <a:lnTo>
                      <a:pt x="0" y="393"/>
                    </a:lnTo>
                    <a:lnTo>
                      <a:pt x="0" y="413"/>
                    </a:lnTo>
                    <a:lnTo>
                      <a:pt x="0" y="413"/>
                    </a:lnTo>
                    <a:lnTo>
                      <a:pt x="1" y="447"/>
                    </a:lnTo>
                    <a:lnTo>
                      <a:pt x="4" y="480"/>
                    </a:lnTo>
                    <a:lnTo>
                      <a:pt x="10" y="512"/>
                    </a:lnTo>
                    <a:lnTo>
                      <a:pt x="16" y="543"/>
                    </a:lnTo>
                    <a:lnTo>
                      <a:pt x="25" y="574"/>
                    </a:lnTo>
                    <a:lnTo>
                      <a:pt x="36" y="603"/>
                    </a:lnTo>
                    <a:lnTo>
                      <a:pt x="47" y="632"/>
                    </a:lnTo>
                    <a:lnTo>
                      <a:pt x="60" y="660"/>
                    </a:lnTo>
                    <a:lnTo>
                      <a:pt x="74" y="686"/>
                    </a:lnTo>
                    <a:lnTo>
                      <a:pt x="89" y="712"/>
                    </a:lnTo>
                    <a:lnTo>
                      <a:pt x="104" y="737"/>
                    </a:lnTo>
                    <a:lnTo>
                      <a:pt x="121" y="761"/>
                    </a:lnTo>
                    <a:lnTo>
                      <a:pt x="139" y="783"/>
                    </a:lnTo>
                    <a:lnTo>
                      <a:pt x="157" y="806"/>
                    </a:lnTo>
                    <a:lnTo>
                      <a:pt x="174" y="826"/>
                    </a:lnTo>
                    <a:lnTo>
                      <a:pt x="192" y="847"/>
                    </a:lnTo>
                    <a:lnTo>
                      <a:pt x="210" y="865"/>
                    </a:lnTo>
                    <a:lnTo>
                      <a:pt x="229" y="883"/>
                    </a:lnTo>
                    <a:lnTo>
                      <a:pt x="264" y="915"/>
                    </a:lnTo>
                    <a:lnTo>
                      <a:pt x="298" y="943"/>
                    </a:lnTo>
                    <a:lnTo>
                      <a:pt x="328" y="967"/>
                    </a:lnTo>
                    <a:lnTo>
                      <a:pt x="354" y="986"/>
                    </a:lnTo>
                    <a:lnTo>
                      <a:pt x="376" y="1000"/>
                    </a:lnTo>
                    <a:lnTo>
                      <a:pt x="397" y="1013"/>
                    </a:lnTo>
                    <a:lnTo>
                      <a:pt x="397" y="1013"/>
                    </a:lnTo>
                    <a:lnTo>
                      <a:pt x="405" y="1016"/>
                    </a:lnTo>
                    <a:lnTo>
                      <a:pt x="413" y="1018"/>
                    </a:lnTo>
                    <a:lnTo>
                      <a:pt x="413" y="1018"/>
                    </a:lnTo>
                    <a:lnTo>
                      <a:pt x="422" y="1016"/>
                    </a:lnTo>
                    <a:lnTo>
                      <a:pt x="429" y="1013"/>
                    </a:lnTo>
                    <a:lnTo>
                      <a:pt x="429" y="1013"/>
                    </a:lnTo>
                    <a:lnTo>
                      <a:pt x="451" y="1000"/>
                    </a:lnTo>
                    <a:lnTo>
                      <a:pt x="472" y="986"/>
                    </a:lnTo>
                    <a:lnTo>
                      <a:pt x="498" y="967"/>
                    </a:lnTo>
                    <a:lnTo>
                      <a:pt x="529" y="943"/>
                    </a:lnTo>
                    <a:lnTo>
                      <a:pt x="562" y="915"/>
                    </a:lnTo>
                    <a:lnTo>
                      <a:pt x="598" y="883"/>
                    </a:lnTo>
                    <a:lnTo>
                      <a:pt x="616" y="865"/>
                    </a:lnTo>
                    <a:lnTo>
                      <a:pt x="634" y="847"/>
                    </a:lnTo>
                    <a:lnTo>
                      <a:pt x="653" y="826"/>
                    </a:lnTo>
                    <a:lnTo>
                      <a:pt x="671" y="806"/>
                    </a:lnTo>
                    <a:lnTo>
                      <a:pt x="688" y="783"/>
                    </a:lnTo>
                    <a:lnTo>
                      <a:pt x="705" y="761"/>
                    </a:lnTo>
                    <a:lnTo>
                      <a:pt x="722" y="737"/>
                    </a:lnTo>
                    <a:lnTo>
                      <a:pt x="738" y="712"/>
                    </a:lnTo>
                    <a:lnTo>
                      <a:pt x="753" y="686"/>
                    </a:lnTo>
                    <a:lnTo>
                      <a:pt x="767" y="660"/>
                    </a:lnTo>
                    <a:lnTo>
                      <a:pt x="780" y="632"/>
                    </a:lnTo>
                    <a:lnTo>
                      <a:pt x="792" y="603"/>
                    </a:lnTo>
                    <a:lnTo>
                      <a:pt x="802" y="574"/>
                    </a:lnTo>
                    <a:lnTo>
                      <a:pt x="810" y="543"/>
                    </a:lnTo>
                    <a:lnTo>
                      <a:pt x="818" y="512"/>
                    </a:lnTo>
                    <a:lnTo>
                      <a:pt x="823" y="480"/>
                    </a:lnTo>
                    <a:lnTo>
                      <a:pt x="825" y="447"/>
                    </a:lnTo>
                    <a:lnTo>
                      <a:pt x="827" y="413"/>
                    </a:lnTo>
                    <a:lnTo>
                      <a:pt x="827" y="413"/>
                    </a:lnTo>
                    <a:lnTo>
                      <a:pt x="826" y="393"/>
                    </a:lnTo>
                    <a:lnTo>
                      <a:pt x="825" y="371"/>
                    </a:lnTo>
                    <a:lnTo>
                      <a:pt x="822" y="351"/>
                    </a:lnTo>
                    <a:lnTo>
                      <a:pt x="819" y="330"/>
                    </a:lnTo>
                    <a:lnTo>
                      <a:pt x="813" y="310"/>
                    </a:lnTo>
                    <a:lnTo>
                      <a:pt x="808" y="291"/>
                    </a:lnTo>
                    <a:lnTo>
                      <a:pt x="802" y="271"/>
                    </a:lnTo>
                    <a:lnTo>
                      <a:pt x="794" y="252"/>
                    </a:lnTo>
                    <a:lnTo>
                      <a:pt x="786" y="234"/>
                    </a:lnTo>
                    <a:lnTo>
                      <a:pt x="777" y="217"/>
                    </a:lnTo>
                    <a:lnTo>
                      <a:pt x="767" y="200"/>
                    </a:lnTo>
                    <a:lnTo>
                      <a:pt x="757" y="182"/>
                    </a:lnTo>
                    <a:lnTo>
                      <a:pt x="745" y="166"/>
                    </a:lnTo>
                    <a:lnTo>
                      <a:pt x="732" y="150"/>
                    </a:lnTo>
                    <a:lnTo>
                      <a:pt x="719" y="135"/>
                    </a:lnTo>
                    <a:lnTo>
                      <a:pt x="706" y="121"/>
                    </a:lnTo>
                    <a:lnTo>
                      <a:pt x="691" y="107"/>
                    </a:lnTo>
                    <a:lnTo>
                      <a:pt x="676" y="94"/>
                    </a:lnTo>
                    <a:lnTo>
                      <a:pt x="661" y="83"/>
                    </a:lnTo>
                    <a:lnTo>
                      <a:pt x="644" y="71"/>
                    </a:lnTo>
                    <a:lnTo>
                      <a:pt x="628" y="60"/>
                    </a:lnTo>
                    <a:lnTo>
                      <a:pt x="611" y="50"/>
                    </a:lnTo>
                    <a:lnTo>
                      <a:pt x="592" y="41"/>
                    </a:lnTo>
                    <a:lnTo>
                      <a:pt x="574" y="32"/>
                    </a:lnTo>
                    <a:lnTo>
                      <a:pt x="556" y="25"/>
                    </a:lnTo>
                    <a:lnTo>
                      <a:pt x="537" y="18"/>
                    </a:lnTo>
                    <a:lnTo>
                      <a:pt x="516" y="13"/>
                    </a:lnTo>
                    <a:lnTo>
                      <a:pt x="497" y="9"/>
                    </a:lnTo>
                    <a:lnTo>
                      <a:pt x="477" y="4"/>
                    </a:lnTo>
                    <a:lnTo>
                      <a:pt x="455" y="2"/>
                    </a:lnTo>
                    <a:lnTo>
                      <a:pt x="435" y="0"/>
                    </a:lnTo>
                    <a:lnTo>
                      <a:pt x="413" y="0"/>
                    </a:lnTo>
                    <a:lnTo>
                      <a:pt x="413" y="0"/>
                    </a:lnTo>
                    <a:close/>
                    <a:moveTo>
                      <a:pt x="413" y="948"/>
                    </a:moveTo>
                    <a:lnTo>
                      <a:pt x="413" y="948"/>
                    </a:lnTo>
                    <a:lnTo>
                      <a:pt x="378" y="924"/>
                    </a:lnTo>
                    <a:lnTo>
                      <a:pt x="355" y="907"/>
                    </a:lnTo>
                    <a:lnTo>
                      <a:pt x="328" y="886"/>
                    </a:lnTo>
                    <a:lnTo>
                      <a:pt x="301" y="862"/>
                    </a:lnTo>
                    <a:lnTo>
                      <a:pt x="272" y="835"/>
                    </a:lnTo>
                    <a:lnTo>
                      <a:pt x="242" y="805"/>
                    </a:lnTo>
                    <a:lnTo>
                      <a:pt x="212" y="771"/>
                    </a:lnTo>
                    <a:lnTo>
                      <a:pt x="198" y="754"/>
                    </a:lnTo>
                    <a:lnTo>
                      <a:pt x="183" y="736"/>
                    </a:lnTo>
                    <a:lnTo>
                      <a:pt x="169" y="717"/>
                    </a:lnTo>
                    <a:lnTo>
                      <a:pt x="156" y="697"/>
                    </a:lnTo>
                    <a:lnTo>
                      <a:pt x="143" y="677"/>
                    </a:lnTo>
                    <a:lnTo>
                      <a:pt x="130" y="656"/>
                    </a:lnTo>
                    <a:lnTo>
                      <a:pt x="119" y="634"/>
                    </a:lnTo>
                    <a:lnTo>
                      <a:pt x="109" y="612"/>
                    </a:lnTo>
                    <a:lnTo>
                      <a:pt x="99" y="589"/>
                    </a:lnTo>
                    <a:lnTo>
                      <a:pt x="90" y="565"/>
                    </a:lnTo>
                    <a:lnTo>
                      <a:pt x="82" y="542"/>
                    </a:lnTo>
                    <a:lnTo>
                      <a:pt x="75" y="517"/>
                    </a:lnTo>
                    <a:lnTo>
                      <a:pt x="71" y="492"/>
                    </a:lnTo>
                    <a:lnTo>
                      <a:pt x="67" y="467"/>
                    </a:lnTo>
                    <a:lnTo>
                      <a:pt x="65" y="440"/>
                    </a:lnTo>
                    <a:lnTo>
                      <a:pt x="63" y="413"/>
                    </a:lnTo>
                    <a:lnTo>
                      <a:pt x="63" y="413"/>
                    </a:lnTo>
                    <a:lnTo>
                      <a:pt x="65" y="396"/>
                    </a:lnTo>
                    <a:lnTo>
                      <a:pt x="66" y="378"/>
                    </a:lnTo>
                    <a:lnTo>
                      <a:pt x="68" y="360"/>
                    </a:lnTo>
                    <a:lnTo>
                      <a:pt x="71" y="343"/>
                    </a:lnTo>
                    <a:lnTo>
                      <a:pt x="74" y="326"/>
                    </a:lnTo>
                    <a:lnTo>
                      <a:pt x="80" y="309"/>
                    </a:lnTo>
                    <a:lnTo>
                      <a:pt x="85" y="293"/>
                    </a:lnTo>
                    <a:lnTo>
                      <a:pt x="91" y="278"/>
                    </a:lnTo>
                    <a:lnTo>
                      <a:pt x="98" y="262"/>
                    </a:lnTo>
                    <a:lnTo>
                      <a:pt x="105" y="247"/>
                    </a:lnTo>
                    <a:lnTo>
                      <a:pt x="114" y="232"/>
                    </a:lnTo>
                    <a:lnTo>
                      <a:pt x="124" y="218"/>
                    </a:lnTo>
                    <a:lnTo>
                      <a:pt x="133" y="204"/>
                    </a:lnTo>
                    <a:lnTo>
                      <a:pt x="144" y="191"/>
                    </a:lnTo>
                    <a:lnTo>
                      <a:pt x="155" y="178"/>
                    </a:lnTo>
                    <a:lnTo>
                      <a:pt x="166" y="166"/>
                    </a:lnTo>
                    <a:lnTo>
                      <a:pt x="178" y="154"/>
                    </a:lnTo>
                    <a:lnTo>
                      <a:pt x="191" y="144"/>
                    </a:lnTo>
                    <a:lnTo>
                      <a:pt x="204" y="133"/>
                    </a:lnTo>
                    <a:lnTo>
                      <a:pt x="218" y="123"/>
                    </a:lnTo>
                    <a:lnTo>
                      <a:pt x="232" y="115"/>
                    </a:lnTo>
                    <a:lnTo>
                      <a:pt x="247" y="106"/>
                    </a:lnTo>
                    <a:lnTo>
                      <a:pt x="262" y="98"/>
                    </a:lnTo>
                    <a:lnTo>
                      <a:pt x="277" y="91"/>
                    </a:lnTo>
                    <a:lnTo>
                      <a:pt x="293" y="85"/>
                    </a:lnTo>
                    <a:lnTo>
                      <a:pt x="309" y="79"/>
                    </a:lnTo>
                    <a:lnTo>
                      <a:pt x="326" y="75"/>
                    </a:lnTo>
                    <a:lnTo>
                      <a:pt x="344" y="71"/>
                    </a:lnTo>
                    <a:lnTo>
                      <a:pt x="361" y="68"/>
                    </a:lnTo>
                    <a:lnTo>
                      <a:pt x="378" y="65"/>
                    </a:lnTo>
                    <a:lnTo>
                      <a:pt x="395" y="64"/>
                    </a:lnTo>
                    <a:lnTo>
                      <a:pt x="413" y="63"/>
                    </a:lnTo>
                    <a:lnTo>
                      <a:pt x="413" y="63"/>
                    </a:lnTo>
                    <a:lnTo>
                      <a:pt x="431" y="64"/>
                    </a:lnTo>
                    <a:lnTo>
                      <a:pt x="449" y="65"/>
                    </a:lnTo>
                    <a:lnTo>
                      <a:pt x="467" y="68"/>
                    </a:lnTo>
                    <a:lnTo>
                      <a:pt x="484" y="71"/>
                    </a:lnTo>
                    <a:lnTo>
                      <a:pt x="501" y="75"/>
                    </a:lnTo>
                    <a:lnTo>
                      <a:pt x="517" y="79"/>
                    </a:lnTo>
                    <a:lnTo>
                      <a:pt x="533" y="85"/>
                    </a:lnTo>
                    <a:lnTo>
                      <a:pt x="550" y="91"/>
                    </a:lnTo>
                    <a:lnTo>
                      <a:pt x="565" y="98"/>
                    </a:lnTo>
                    <a:lnTo>
                      <a:pt x="580" y="106"/>
                    </a:lnTo>
                    <a:lnTo>
                      <a:pt x="595" y="115"/>
                    </a:lnTo>
                    <a:lnTo>
                      <a:pt x="609" y="123"/>
                    </a:lnTo>
                    <a:lnTo>
                      <a:pt x="622" y="133"/>
                    </a:lnTo>
                    <a:lnTo>
                      <a:pt x="635" y="144"/>
                    </a:lnTo>
                    <a:lnTo>
                      <a:pt x="648" y="154"/>
                    </a:lnTo>
                    <a:lnTo>
                      <a:pt x="661" y="166"/>
                    </a:lnTo>
                    <a:lnTo>
                      <a:pt x="672" y="178"/>
                    </a:lnTo>
                    <a:lnTo>
                      <a:pt x="684" y="191"/>
                    </a:lnTo>
                    <a:lnTo>
                      <a:pt x="693" y="204"/>
                    </a:lnTo>
                    <a:lnTo>
                      <a:pt x="703" y="218"/>
                    </a:lnTo>
                    <a:lnTo>
                      <a:pt x="713" y="232"/>
                    </a:lnTo>
                    <a:lnTo>
                      <a:pt x="721" y="247"/>
                    </a:lnTo>
                    <a:lnTo>
                      <a:pt x="729" y="262"/>
                    </a:lnTo>
                    <a:lnTo>
                      <a:pt x="736" y="278"/>
                    </a:lnTo>
                    <a:lnTo>
                      <a:pt x="742" y="293"/>
                    </a:lnTo>
                    <a:lnTo>
                      <a:pt x="748" y="309"/>
                    </a:lnTo>
                    <a:lnTo>
                      <a:pt x="752" y="326"/>
                    </a:lnTo>
                    <a:lnTo>
                      <a:pt x="757" y="343"/>
                    </a:lnTo>
                    <a:lnTo>
                      <a:pt x="759" y="360"/>
                    </a:lnTo>
                    <a:lnTo>
                      <a:pt x="762" y="378"/>
                    </a:lnTo>
                    <a:lnTo>
                      <a:pt x="763" y="396"/>
                    </a:lnTo>
                    <a:lnTo>
                      <a:pt x="763" y="413"/>
                    </a:lnTo>
                    <a:lnTo>
                      <a:pt x="763" y="413"/>
                    </a:lnTo>
                    <a:lnTo>
                      <a:pt x="762" y="440"/>
                    </a:lnTo>
                    <a:lnTo>
                      <a:pt x="760" y="467"/>
                    </a:lnTo>
                    <a:lnTo>
                      <a:pt x="757" y="491"/>
                    </a:lnTo>
                    <a:lnTo>
                      <a:pt x="751" y="517"/>
                    </a:lnTo>
                    <a:lnTo>
                      <a:pt x="745" y="542"/>
                    </a:lnTo>
                    <a:lnTo>
                      <a:pt x="737" y="565"/>
                    </a:lnTo>
                    <a:lnTo>
                      <a:pt x="729" y="589"/>
                    </a:lnTo>
                    <a:lnTo>
                      <a:pt x="719" y="612"/>
                    </a:lnTo>
                    <a:lnTo>
                      <a:pt x="708" y="634"/>
                    </a:lnTo>
                    <a:lnTo>
                      <a:pt x="697" y="656"/>
                    </a:lnTo>
                    <a:lnTo>
                      <a:pt x="684" y="676"/>
                    </a:lnTo>
                    <a:lnTo>
                      <a:pt x="671" y="696"/>
                    </a:lnTo>
                    <a:lnTo>
                      <a:pt x="658" y="717"/>
                    </a:lnTo>
                    <a:lnTo>
                      <a:pt x="644" y="735"/>
                    </a:lnTo>
                    <a:lnTo>
                      <a:pt x="629" y="753"/>
                    </a:lnTo>
                    <a:lnTo>
                      <a:pt x="615" y="771"/>
                    </a:lnTo>
                    <a:lnTo>
                      <a:pt x="585" y="805"/>
                    </a:lnTo>
                    <a:lnTo>
                      <a:pt x="555" y="835"/>
                    </a:lnTo>
                    <a:lnTo>
                      <a:pt x="526" y="862"/>
                    </a:lnTo>
                    <a:lnTo>
                      <a:pt x="498" y="885"/>
                    </a:lnTo>
                    <a:lnTo>
                      <a:pt x="472" y="907"/>
                    </a:lnTo>
                    <a:lnTo>
                      <a:pt x="449" y="924"/>
                    </a:lnTo>
                    <a:lnTo>
                      <a:pt x="413" y="948"/>
                    </a:lnTo>
                    <a:lnTo>
                      <a:pt x="413" y="948"/>
                    </a:lnTo>
                    <a:close/>
                    <a:moveTo>
                      <a:pt x="413" y="318"/>
                    </a:moveTo>
                    <a:lnTo>
                      <a:pt x="413" y="318"/>
                    </a:lnTo>
                    <a:lnTo>
                      <a:pt x="404" y="319"/>
                    </a:lnTo>
                    <a:lnTo>
                      <a:pt x="394" y="320"/>
                    </a:lnTo>
                    <a:lnTo>
                      <a:pt x="385" y="322"/>
                    </a:lnTo>
                    <a:lnTo>
                      <a:pt x="377" y="325"/>
                    </a:lnTo>
                    <a:lnTo>
                      <a:pt x="368" y="329"/>
                    </a:lnTo>
                    <a:lnTo>
                      <a:pt x="360" y="335"/>
                    </a:lnTo>
                    <a:lnTo>
                      <a:pt x="353" y="340"/>
                    </a:lnTo>
                    <a:lnTo>
                      <a:pt x="346" y="345"/>
                    </a:lnTo>
                    <a:lnTo>
                      <a:pt x="340" y="353"/>
                    </a:lnTo>
                    <a:lnTo>
                      <a:pt x="334" y="360"/>
                    </a:lnTo>
                    <a:lnTo>
                      <a:pt x="330" y="368"/>
                    </a:lnTo>
                    <a:lnTo>
                      <a:pt x="325" y="377"/>
                    </a:lnTo>
                    <a:lnTo>
                      <a:pt x="322" y="385"/>
                    </a:lnTo>
                    <a:lnTo>
                      <a:pt x="320" y="394"/>
                    </a:lnTo>
                    <a:lnTo>
                      <a:pt x="319" y="403"/>
                    </a:lnTo>
                    <a:lnTo>
                      <a:pt x="318" y="413"/>
                    </a:lnTo>
                    <a:lnTo>
                      <a:pt x="318" y="413"/>
                    </a:lnTo>
                    <a:lnTo>
                      <a:pt x="319" y="423"/>
                    </a:lnTo>
                    <a:lnTo>
                      <a:pt x="320" y="432"/>
                    </a:lnTo>
                    <a:lnTo>
                      <a:pt x="322" y="442"/>
                    </a:lnTo>
                    <a:lnTo>
                      <a:pt x="325" y="451"/>
                    </a:lnTo>
                    <a:lnTo>
                      <a:pt x="330" y="459"/>
                    </a:lnTo>
                    <a:lnTo>
                      <a:pt x="334" y="467"/>
                    </a:lnTo>
                    <a:lnTo>
                      <a:pt x="340" y="474"/>
                    </a:lnTo>
                    <a:lnTo>
                      <a:pt x="346" y="481"/>
                    </a:lnTo>
                    <a:lnTo>
                      <a:pt x="353" y="487"/>
                    </a:lnTo>
                    <a:lnTo>
                      <a:pt x="360" y="492"/>
                    </a:lnTo>
                    <a:lnTo>
                      <a:pt x="368" y="497"/>
                    </a:lnTo>
                    <a:lnTo>
                      <a:pt x="377" y="501"/>
                    </a:lnTo>
                    <a:lnTo>
                      <a:pt x="385" y="504"/>
                    </a:lnTo>
                    <a:lnTo>
                      <a:pt x="394" y="506"/>
                    </a:lnTo>
                    <a:lnTo>
                      <a:pt x="404" y="509"/>
                    </a:lnTo>
                    <a:lnTo>
                      <a:pt x="413" y="509"/>
                    </a:lnTo>
                    <a:lnTo>
                      <a:pt x="413" y="509"/>
                    </a:lnTo>
                    <a:lnTo>
                      <a:pt x="423" y="509"/>
                    </a:lnTo>
                    <a:lnTo>
                      <a:pt x="433" y="506"/>
                    </a:lnTo>
                    <a:lnTo>
                      <a:pt x="442" y="504"/>
                    </a:lnTo>
                    <a:lnTo>
                      <a:pt x="451" y="501"/>
                    </a:lnTo>
                    <a:lnTo>
                      <a:pt x="459" y="497"/>
                    </a:lnTo>
                    <a:lnTo>
                      <a:pt x="467" y="492"/>
                    </a:lnTo>
                    <a:lnTo>
                      <a:pt x="474" y="487"/>
                    </a:lnTo>
                    <a:lnTo>
                      <a:pt x="481" y="481"/>
                    </a:lnTo>
                    <a:lnTo>
                      <a:pt x="487" y="474"/>
                    </a:lnTo>
                    <a:lnTo>
                      <a:pt x="493" y="467"/>
                    </a:lnTo>
                    <a:lnTo>
                      <a:pt x="497" y="459"/>
                    </a:lnTo>
                    <a:lnTo>
                      <a:pt x="501" y="451"/>
                    </a:lnTo>
                    <a:lnTo>
                      <a:pt x="504" y="442"/>
                    </a:lnTo>
                    <a:lnTo>
                      <a:pt x="507" y="432"/>
                    </a:lnTo>
                    <a:lnTo>
                      <a:pt x="509" y="423"/>
                    </a:lnTo>
                    <a:lnTo>
                      <a:pt x="509" y="413"/>
                    </a:lnTo>
                    <a:lnTo>
                      <a:pt x="509" y="413"/>
                    </a:lnTo>
                    <a:lnTo>
                      <a:pt x="509" y="403"/>
                    </a:lnTo>
                    <a:lnTo>
                      <a:pt x="507" y="394"/>
                    </a:lnTo>
                    <a:lnTo>
                      <a:pt x="504" y="385"/>
                    </a:lnTo>
                    <a:lnTo>
                      <a:pt x="501" y="377"/>
                    </a:lnTo>
                    <a:lnTo>
                      <a:pt x="497" y="368"/>
                    </a:lnTo>
                    <a:lnTo>
                      <a:pt x="493" y="360"/>
                    </a:lnTo>
                    <a:lnTo>
                      <a:pt x="487" y="353"/>
                    </a:lnTo>
                    <a:lnTo>
                      <a:pt x="481" y="345"/>
                    </a:lnTo>
                    <a:lnTo>
                      <a:pt x="474" y="340"/>
                    </a:lnTo>
                    <a:lnTo>
                      <a:pt x="467" y="335"/>
                    </a:lnTo>
                    <a:lnTo>
                      <a:pt x="459" y="329"/>
                    </a:lnTo>
                    <a:lnTo>
                      <a:pt x="451" y="325"/>
                    </a:lnTo>
                    <a:lnTo>
                      <a:pt x="442" y="322"/>
                    </a:lnTo>
                    <a:lnTo>
                      <a:pt x="433" y="320"/>
                    </a:lnTo>
                    <a:lnTo>
                      <a:pt x="423" y="319"/>
                    </a:lnTo>
                    <a:lnTo>
                      <a:pt x="413" y="318"/>
                    </a:lnTo>
                    <a:lnTo>
                      <a:pt x="413" y="3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rgbClr val="404040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52DD0E3-472D-4A08-9027-157EBC5142D5}"/>
              </a:ext>
            </a:extLst>
          </p:cNvPr>
          <p:cNvGrpSpPr/>
          <p:nvPr/>
        </p:nvGrpSpPr>
        <p:grpSpPr>
          <a:xfrm>
            <a:off x="864702" y="1496816"/>
            <a:ext cx="10172177" cy="4168543"/>
            <a:chOff x="991292" y="1484784"/>
            <a:chExt cx="10172177" cy="4168543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4B57A11-AAF6-4702-8E84-19EB687F0758}"/>
                </a:ext>
              </a:extLst>
            </p:cNvPr>
            <p:cNvSpPr/>
            <p:nvPr/>
          </p:nvSpPr>
          <p:spPr>
            <a:xfrm>
              <a:off x="7626871" y="1484784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9" name="TextBox 58">
              <a:extLst>
                <a:ext uri="{FF2B5EF4-FFF2-40B4-BE49-F238E27FC236}">
                  <a16:creationId xmlns="" xmlns:a16="http://schemas.microsoft.com/office/drawing/2014/main" id="{F22F9D31-063B-46CA-99BC-A3ECE317820C}"/>
                </a:ext>
              </a:extLst>
            </p:cNvPr>
            <p:cNvSpPr txBox="1"/>
            <p:nvPr/>
          </p:nvSpPr>
          <p:spPr>
            <a:xfrm>
              <a:off x="7626871" y="2021658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altLang="zh-CN" sz="1400"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B214825B-8025-446F-AA96-C1695E7D0FCD}"/>
                </a:ext>
              </a:extLst>
            </p:cNvPr>
            <p:cNvSpPr/>
            <p:nvPr/>
          </p:nvSpPr>
          <p:spPr>
            <a:xfrm>
              <a:off x="7626871" y="2955828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31" name="TextBox 58">
              <a:extLst>
                <a:ext uri="{FF2B5EF4-FFF2-40B4-BE49-F238E27FC236}">
                  <a16:creationId xmlns="" xmlns:a16="http://schemas.microsoft.com/office/drawing/2014/main" id="{0835C10A-5841-48BB-81BE-0CA43F81EFE6}"/>
                </a:ext>
              </a:extLst>
            </p:cNvPr>
            <p:cNvSpPr txBox="1"/>
            <p:nvPr/>
          </p:nvSpPr>
          <p:spPr>
            <a:xfrm>
              <a:off x="7626871" y="3492112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altLang="zh-CN" sz="1400"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3AB4621C-CEEC-4E49-8688-F0508E89F68E}"/>
                </a:ext>
              </a:extLst>
            </p:cNvPr>
            <p:cNvSpPr/>
            <p:nvPr/>
          </p:nvSpPr>
          <p:spPr>
            <a:xfrm>
              <a:off x="7626871" y="4417247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33" name="TextBox 58">
              <a:extLst>
                <a:ext uri="{FF2B5EF4-FFF2-40B4-BE49-F238E27FC236}">
                  <a16:creationId xmlns="" xmlns:a16="http://schemas.microsoft.com/office/drawing/2014/main" id="{0B1960A1-7C62-49DF-BF3D-1F9C04C8B350}"/>
                </a:ext>
              </a:extLst>
            </p:cNvPr>
            <p:cNvSpPr txBox="1"/>
            <p:nvPr/>
          </p:nvSpPr>
          <p:spPr>
            <a:xfrm>
              <a:off x="7626871" y="4962566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altLang="zh-CN" sz="1400"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CBC2D816-4577-4937-B6E7-137522E63942}"/>
                </a:ext>
              </a:extLst>
            </p:cNvPr>
            <p:cNvSpPr/>
            <p:nvPr/>
          </p:nvSpPr>
          <p:spPr>
            <a:xfrm>
              <a:off x="1255634" y="1484784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5" name="TextBox 58">
              <a:extLst>
                <a:ext uri="{FF2B5EF4-FFF2-40B4-BE49-F238E27FC236}">
                  <a16:creationId xmlns="" xmlns:a16="http://schemas.microsoft.com/office/drawing/2014/main" id="{45F23D06-92BE-4AF2-9570-F64E6E232760}"/>
                </a:ext>
              </a:extLst>
            </p:cNvPr>
            <p:cNvSpPr txBox="1"/>
            <p:nvPr/>
          </p:nvSpPr>
          <p:spPr>
            <a:xfrm>
              <a:off x="991292" y="2021658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0C2E989F-C9A0-4DE2-BBDB-A2068113351C}"/>
                </a:ext>
              </a:extLst>
            </p:cNvPr>
            <p:cNvSpPr/>
            <p:nvPr/>
          </p:nvSpPr>
          <p:spPr>
            <a:xfrm>
              <a:off x="1255634" y="2955828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TextBox 58">
              <a:extLst>
                <a:ext uri="{FF2B5EF4-FFF2-40B4-BE49-F238E27FC236}">
                  <a16:creationId xmlns="" xmlns:a16="http://schemas.microsoft.com/office/drawing/2014/main" id="{6AC8AD99-0F2C-4EC2-B177-B37C87EB0542}"/>
                </a:ext>
              </a:extLst>
            </p:cNvPr>
            <p:cNvSpPr txBox="1"/>
            <p:nvPr/>
          </p:nvSpPr>
          <p:spPr>
            <a:xfrm>
              <a:off x="991292" y="3492112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altLang="zh-CN" sz="1400"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EFC8D5D9-C3A2-4C38-9331-656A93AF8093}"/>
                </a:ext>
              </a:extLst>
            </p:cNvPr>
            <p:cNvSpPr/>
            <p:nvPr/>
          </p:nvSpPr>
          <p:spPr>
            <a:xfrm>
              <a:off x="1255634" y="4417247"/>
              <a:ext cx="3309495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buClr>
                  <a:srgbClr val="5ABEAA"/>
                </a:buClr>
              </a:pPr>
              <a:r>
                <a:rPr lang="zh-CN" altLang="en-US" sz="2000" b="1">
                  <a:latin typeface="微软雅黑" panose="020b0503020204020204" pitchFamily="34" charset="-122"/>
                  <a:cs typeface="+mn-ea"/>
                  <a:sym typeface="+mn-lt"/>
                </a:rPr>
                <a:t>请输入标题</a:t>
              </a:r>
              <a:r>
                <a:rPr lang="en-US" altLang="zh-CN" sz="2000" b="1">
                  <a:latin typeface="微软雅黑" panose="020b0503020204020204" pitchFamily="34" charset="-122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9" name="TextBox 58">
              <a:extLst>
                <a:ext uri="{FF2B5EF4-FFF2-40B4-BE49-F238E27FC236}">
                  <a16:creationId xmlns="" xmlns:a16="http://schemas.microsoft.com/office/drawing/2014/main" id="{129FE006-8302-4E0D-8900-9103C60DDD63}"/>
                </a:ext>
              </a:extLst>
            </p:cNvPr>
            <p:cNvSpPr txBox="1"/>
            <p:nvPr/>
          </p:nvSpPr>
          <p:spPr>
            <a:xfrm>
              <a:off x="991292" y="4962566"/>
              <a:ext cx="3536598" cy="690761"/>
            </a:xfrm>
            <a:prstGeom prst="rect">
              <a:avLst/>
            </a:prstGeom>
            <a:noFill/>
          </p:spPr>
          <p:txBody>
            <a:bodyPr wrap="square" rIns="144000" bIns="36000" numCol="1" spcCol="3600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en-US" altLang="zh-CN" sz="1400" smtClean="0">
                  <a:latin typeface="微软雅黑" panose="020b0503020204020204" pitchFamily="34" charset="-122"/>
                  <a:cs typeface="+mn-ea"/>
                  <a:sym typeface="+mn-lt"/>
                </a:rPr>
                <a:t>sweet fragrance and not bitter taste. Chrysanthemum is very resistant to </a:t>
              </a:r>
              <a:endParaRPr lang="en-US" altLang="zh-CN" sz="1400"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2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整体</a:t>
            </a:r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工作概述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5946188"/>
      </p:ext>
    </p:extLst>
  </p:cSld>
  <p:clrMapOvr>
    <a:masterClrMapping/>
  </p:clrMapOvr>
  <mc:AlternateContent>
    <mc:Choice xmlns:p15="http://schemas.microsoft.com/office/powerpoint/2012/main" Requires="p15">
      <p:transition spd="slow" advTm="0" p14:dur="200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5D5E269-B924-49E3-8FC8-29C2530F042F}"/>
              </a:ext>
            </a:extLst>
          </p:cNvPr>
          <p:cNvGrpSpPr/>
          <p:nvPr/>
        </p:nvGrpSpPr>
        <p:grpSpPr>
          <a:xfrm>
            <a:off x="906265" y="1317404"/>
            <a:ext cx="10214782" cy="4542059"/>
            <a:chOff x="1203788" y="1418051"/>
            <a:chExt cx="10214782" cy="4542059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833E120F-0501-42D2-BD1F-40A26024BA36}"/>
                </a:ext>
              </a:extLst>
            </p:cNvPr>
            <p:cNvSpPr/>
            <p:nvPr/>
          </p:nvSpPr>
          <p:spPr>
            <a:xfrm>
              <a:off x="10189210" y="1703056"/>
              <a:ext cx="1229360" cy="1078231"/>
            </a:xfrm>
            <a:prstGeom prst="rect">
              <a:avLst/>
            </a:prstGeom>
            <a:solidFill>
              <a:srgbClr val="1B4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826CC100-E55C-4392-BBA4-AE3D5012C91F}"/>
                </a:ext>
              </a:extLst>
            </p:cNvPr>
            <p:cNvSpPr/>
            <p:nvPr/>
          </p:nvSpPr>
          <p:spPr>
            <a:xfrm>
              <a:off x="1203788" y="4989489"/>
              <a:ext cx="739484" cy="739481"/>
            </a:xfrm>
            <a:prstGeom prst="rect">
              <a:avLst/>
            </a:prstGeom>
            <a:solidFill>
              <a:srgbClr val="CA453C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48ECC6CC-B19C-4076-A1E2-93FF3DE3E818}"/>
                </a:ext>
              </a:extLst>
            </p:cNvPr>
            <p:cNvSpPr/>
            <p:nvPr/>
          </p:nvSpPr>
          <p:spPr>
            <a:xfrm>
              <a:off x="4354830" y="2057400"/>
              <a:ext cx="6617970" cy="3902710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F787CE5B-FBFC-42AC-8DF1-B9A0F01C2868}"/>
                </a:ext>
              </a:extLst>
            </p:cNvPr>
            <p:cNvSpPr/>
            <p:nvPr/>
          </p:nvSpPr>
          <p:spPr>
            <a:xfrm>
              <a:off x="1470660" y="1418051"/>
              <a:ext cx="3531567" cy="4079779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043465"/>
              </a:solidFill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 defTabSz="914354"/>
              <a:endParaRPr lang="en-GB" sz="1200" b="1">
                <a:solidFill>
                  <a:srgbClr val="FFF2F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5E9F197E-F4E7-408A-A08B-AD9A6652D560}"/>
                </a:ext>
              </a:extLst>
            </p:cNvPr>
            <p:cNvCxnSpPr/>
            <p:nvPr/>
          </p:nvCxnSpPr>
          <p:spPr>
            <a:xfrm>
              <a:off x="4354830" y="1728243"/>
              <a:ext cx="1634490" cy="0"/>
            </a:xfrm>
            <a:prstGeom prst="line">
              <a:avLst/>
            </a:prstGeom>
            <a:ln w="38100">
              <a:solidFill>
                <a:srgbClr val="0434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50">
            <a:extLst>
              <a:ext uri="{FF2B5EF4-FFF2-40B4-BE49-F238E27FC236}">
                <a16:creationId xmlns="" xmlns:a16="http://schemas.microsoft.com/office/drawing/2014/main" id="{E9B7CE7B-44F7-4760-9ACB-B98FB6C90EE5}"/>
              </a:ext>
            </a:extLst>
          </p:cNvPr>
          <p:cNvSpPr/>
          <p:nvPr/>
        </p:nvSpPr>
        <p:spPr>
          <a:xfrm>
            <a:off x="1660497" y="2579980"/>
            <a:ext cx="2506050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smtClean="0">
                <a:latin typeface="微软雅黑" panose="020b0503020204020204" pitchFamily="34" charset="-122"/>
                <a:cs typeface="+mn-ea"/>
                <a:sym typeface="+mn-lt"/>
              </a:rPr>
              <a:t>carbon dioxide, and has absorption resistance to many harmful gases. Therefore, it is an ideal     carbon dioxide, and has absorption resistance to many harmful gases. Therefore, it is an ideal    . </a:t>
            </a:r>
            <a:endParaRPr lang="zh-CN" altLang="en-US" sz="1400"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Rectangle 52">
            <a:extLst>
              <a:ext uri="{FF2B5EF4-FFF2-40B4-BE49-F238E27FC236}">
                <a16:creationId xmlns="" xmlns:a16="http://schemas.microsoft.com/office/drawing/2014/main" id="{1DD9E4C3-AD1E-4950-B482-49B990F7C145}"/>
              </a:ext>
            </a:extLst>
          </p:cNvPr>
          <p:cNvSpPr/>
          <p:nvPr/>
        </p:nvSpPr>
        <p:spPr>
          <a:xfrm>
            <a:off x="1660497" y="2043840"/>
            <a:ext cx="2031325" cy="49795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404040"/>
                </a:solidFill>
                <a:latin typeface="微软雅黑" panose="020b0503020204020204" pitchFamily="34" charset="-122"/>
                <a:cs typeface="+mn-ea"/>
                <a:sym typeface="+mn-lt"/>
              </a:rPr>
              <a:t>输入标题文字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整体</a:t>
            </a:r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工作概述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586239"/>
      </p:ext>
    </p:extLst>
  </p:cSld>
  <p:clrMapOvr>
    <a:masterClrMapping/>
  </p:clrMapOvr>
  <mc:AlternateContent>
    <mc:Choice xmlns:p15="http://schemas.microsoft.com/office/powerpoint/2012/main" Requires="p15">
      <p:transition spd="slow" advTm="0" p14:dur="125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A3C1D74-9E96-47E9-A5F9-5B4BC6B83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58050" b="73817"/>
          <a:stretch>
            <a:fillRect/>
          </a:stretch>
        </p:blipFill>
        <p:spPr>
          <a:xfrm rot="10800000" flipH="1">
            <a:off x="6649154" y="5497720"/>
            <a:ext cx="1931427" cy="1356037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96FFB60-8361-4A04-A2A9-8DF10F3BE85F}"/>
              </a:ext>
            </a:extLst>
          </p:cNvPr>
          <p:cNvGrpSpPr/>
          <p:nvPr/>
        </p:nvGrpSpPr>
        <p:grpSpPr>
          <a:xfrm>
            <a:off x="6703770" y="994019"/>
            <a:ext cx="5489272" cy="5052436"/>
            <a:chOff x="5989799" y="920839"/>
            <a:chExt cx="5662794" cy="52121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1" t="22580" r="13024" b="4516"/>
            <a:stretch>
              <a:fillRect/>
            </a:stretch>
          </p:blipFill>
          <p:spPr>
            <a:xfrm rot="16695432">
              <a:off x="7463561" y="3649843"/>
              <a:ext cx="2712512" cy="225377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7" t="7692" r="46923" b="23077"/>
            <a:stretch>
              <a:fillRect/>
            </a:stretch>
          </p:blipFill>
          <p:spPr>
            <a:xfrm rot="21408530">
              <a:off x="5989799" y="920839"/>
              <a:ext cx="5081530" cy="479724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31" t="53085" r="44327" b="15267"/>
            <a:stretch>
              <a:fillRect/>
            </a:stretch>
          </p:blipFill>
          <p:spPr>
            <a:xfrm rot="1012181">
              <a:off x="9053508" y="3810475"/>
              <a:ext cx="2599085" cy="193251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7430021" y="2093621"/>
              <a:ext cx="2604870" cy="2952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8000" b="1" smtClean="0">
                  <a:solidFill>
                    <a:prstClr val="white"/>
                  </a:solidFill>
                  <a:effectLst>
                    <a:outerShdw blurRad="63500" dist="38100" dir="2700000" algn="tl">
                      <a:srgbClr val="000000">
                        <a:alpha val="30000"/>
                      </a:srgbClr>
                    </a:outerShdw>
                  </a:effectLst>
                </a:rPr>
                <a:t>02</a:t>
              </a:r>
              <a:endParaRPr lang="zh-CN" altLang="en-US" sz="18000" b="1">
                <a:solidFill>
                  <a:prstClr val="white"/>
                </a:solidFill>
                <a:effectLst>
                  <a:outerShdw blurRad="63500" dist="38100" dir="270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135517" y="3020831"/>
            <a:ext cx="5483607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800" b="1" smtClean="0">
                <a:solidFill>
                  <a:srgbClr val="DB2121"/>
                </a:solidFill>
              </a:rPr>
              <a:t>工作完成情况</a:t>
            </a:r>
            <a:endParaRPr lang="zh-CN" altLang="en-US" sz="6800" b="1">
              <a:solidFill>
                <a:srgbClr val="DB212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4675" y="4166057"/>
            <a:ext cx="469965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mtClean="0">
                <a:solidFill>
                  <a:srgbClr val="333333"/>
                </a:solidFill>
              </a:rPr>
              <a:t> I felt that I had wasted a lot of time, and I could not help but blame myself. During </a:t>
            </a:r>
            <a:endParaRPr lang="zh-CN" altLang="en-US" sz="1400">
              <a:solidFill>
                <a:srgbClr val="333333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9256CD1-F937-48B7-A5E2-95A54945C8DC}"/>
              </a:ext>
            </a:extLst>
          </p:cNvPr>
          <p:cNvSpPr/>
          <p:nvPr/>
        </p:nvSpPr>
        <p:spPr>
          <a:xfrm>
            <a:off x="1149165" y="1862817"/>
            <a:ext cx="276237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333333"/>
                </a:solidFill>
              </a:rPr>
              <a:t>PART </a:t>
            </a:r>
            <a:r>
              <a:rPr lang="en-US" altLang="zh-CN" sz="3600" b="1" smtClean="0">
                <a:solidFill>
                  <a:srgbClr val="333333"/>
                </a:solidFill>
              </a:rPr>
              <a:t>TWO</a:t>
            </a:r>
            <a:endParaRPr lang="zh-CN" altLang="en-US" sz="3600" b="1">
              <a:solidFill>
                <a:srgbClr val="333333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4939FAB-4C69-4C15-A121-FFD961BAF5C5}"/>
              </a:ext>
            </a:extLst>
          </p:cNvPr>
          <p:cNvSpPr txBox="1"/>
          <p:nvPr/>
        </p:nvSpPr>
        <p:spPr>
          <a:xfrm>
            <a:off x="336790" y="295543"/>
            <a:ext cx="6106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>
                <a:solidFill>
                  <a:srgbClr val="E5DEDB">
                    <a:lumMod val="90000"/>
                  </a:srgbClr>
                </a:solidFill>
              </a:rPr>
              <a:t>XIONG MAO BAN GONG</a:t>
            </a:r>
            <a:endParaRPr lang="zh-CN" altLang="en-US" sz="1200">
              <a:solidFill>
                <a:srgbClr val="E5DEDB">
                  <a:lumMod val="90000"/>
                </a:srgbClr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3C503288-62FA-4E84-B806-45247BB637DE}"/>
              </a:ext>
            </a:extLst>
          </p:cNvPr>
          <p:cNvCxnSpPr/>
          <p:nvPr/>
        </p:nvCxnSpPr>
        <p:spPr>
          <a:xfrm>
            <a:off x="1261586" y="2665841"/>
            <a:ext cx="750627" cy="0"/>
          </a:xfrm>
          <a:prstGeom prst="line">
            <a:avLst/>
          </a:prstGeom>
          <a:ln w="254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同心圆 13">
            <a:extLst>
              <a:ext uri="{FF2B5EF4-FFF2-40B4-BE49-F238E27FC236}">
                <a16:creationId xmlns:a16="http://schemas.microsoft.com/office/drawing/2014/main" xmlns="" id="{AA33DA5A-5486-43F7-BEE4-A45E031F7B54}"/>
              </a:ext>
            </a:extLst>
          </p:cNvPr>
          <p:cNvSpPr/>
          <p:nvPr/>
        </p:nvSpPr>
        <p:spPr>
          <a:xfrm>
            <a:off x="6635530" y="1670541"/>
            <a:ext cx="384377" cy="384552"/>
          </a:xfrm>
          <a:prstGeom prst="donut">
            <a:avLst/>
          </a:prstGeom>
          <a:solidFill>
            <a:srgbClr val="DB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763ECBC-B95E-455A-9D7F-03FDDE3B4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1" t="30636" r="89029" b="51947"/>
          <a:stretch>
            <a:fillRect/>
          </a:stretch>
        </p:blipFill>
        <p:spPr>
          <a:xfrm>
            <a:off x="1335817" y="4934905"/>
            <a:ext cx="1065711" cy="152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7155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0" y="3788684"/>
            <a:ext cx="12192000" cy="22168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43934" y="4060155"/>
            <a:ext cx="1055802" cy="1055802"/>
          </a:xfrm>
          <a:prstGeom prst="ellipse">
            <a:avLst/>
          </a:prstGeom>
          <a:solidFill>
            <a:srgbClr val="CA453C"/>
          </a:solidFill>
          <a:ln w="28575"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796265" y="4060155"/>
            <a:ext cx="1055802" cy="1055802"/>
          </a:xfrm>
          <a:prstGeom prst="ellipse">
            <a:avLst/>
          </a:prstGeom>
          <a:solidFill>
            <a:srgbClr val="1B4872"/>
          </a:solidFill>
          <a:ln w="28575"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10" name="Freeform 26"/>
          <p:cNvSpPr>
            <a:spLocks noChangeAspect="1" noEditPoints="1"/>
          </p:cNvSpPr>
          <p:nvPr/>
        </p:nvSpPr>
        <p:spPr bwMode="auto">
          <a:xfrm>
            <a:off x="1590249" y="4361075"/>
            <a:ext cx="363172" cy="453964"/>
          </a:xfrm>
          <a:custGeom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en-US" altLang="zh-CN" sz="2400">
              <a:solidFill>
                <a:prstClr val="black">
                  <a:lumMod val="75000"/>
                  <a:lumOff val="25000"/>
                </a:prst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13" name="Freeform 6"/>
          <p:cNvSpPr>
            <a:spLocks noChangeAspect="1" noEditPoints="1"/>
          </p:cNvSpPr>
          <p:nvPr/>
        </p:nvSpPr>
        <p:spPr bwMode="auto">
          <a:xfrm>
            <a:off x="4125194" y="4354288"/>
            <a:ext cx="397944" cy="438510"/>
          </a:xfrm>
          <a:custGeom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endParaRPr lang="en-US" altLang="zh-CN">
              <a:solidFill>
                <a:prstClr val="black">
                  <a:lumMod val="75000"/>
                  <a:lumOff val="25000"/>
                </a:prst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6323" y="2363173"/>
            <a:ext cx="4467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There are a few flowers dotted on the barren branches. The red is simple and   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There are a few flowers dotted on the barren branches. The red is simple and 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86096" y="2943069"/>
            <a:ext cx="6271875" cy="3608216"/>
            <a:chOff x="582616" y="2359261"/>
            <a:chExt cx="3939454" cy="2266372"/>
          </a:xfrm>
        </p:grpSpPr>
        <p:pic>
          <p:nvPicPr>
            <p:cNvPr id="28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2616" y="2359261"/>
              <a:ext cx="3939454" cy="2266372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1010279" y="2483988"/>
              <a:ext cx="3018232" cy="1890024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sp>
        <p:nvSpPr>
          <p:cNvPr id="26" name="TextBox 76"/>
          <p:cNvSpPr txBox="1"/>
          <p:nvPr/>
        </p:nvSpPr>
        <p:spPr>
          <a:xfrm>
            <a:off x="1170433" y="5335267"/>
            <a:ext cx="1209911" cy="386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项目成果</a:t>
            </a:r>
          </a:p>
        </p:txBody>
      </p:sp>
      <p:sp>
        <p:nvSpPr>
          <p:cNvPr id="30" name="TextBox 76"/>
          <p:cNvSpPr txBox="1"/>
          <p:nvPr/>
        </p:nvSpPr>
        <p:spPr>
          <a:xfrm>
            <a:off x="3729240" y="5335267"/>
            <a:ext cx="1209911" cy="386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项目利润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2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工作完成情况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041650" y="1860748"/>
            <a:ext cx="2777659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点击添加标题</a:t>
            </a:r>
            <a:endParaRPr lang="en-GB" altLang="zh-CN" sz="2400" b="1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8859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7E9FDE3E-32F9-0C0F-2279-B8A0CEF96044}"/>
              </a:ext>
            </a:extLst>
          </p:cNvPr>
          <p:cNvSpPr/>
          <p:nvPr/>
        </p:nvSpPr>
        <p:spPr bwMode="auto">
          <a:xfrm>
            <a:off x="1341755" y="2282009"/>
            <a:ext cx="3136265" cy="3136265"/>
          </a:xfrm>
          <a:prstGeom prst="ellipse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7497" tIns="33748" rIns="67497" bIns="337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75005"/>
            <a:endParaRPr lang="zh-CN" altLang="en-US" sz="2000">
              <a:solidFill>
                <a:prstClr val="white"/>
              </a:solidFill>
              <a:cs typeface="字魂105号-简雅黑" panose="00000500000000000000" charset="-122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309D23B3-3628-5D79-6A6A-9B127DD10DBD}"/>
              </a:ext>
            </a:extLst>
          </p:cNvPr>
          <p:cNvSpPr txBox="1"/>
          <p:nvPr/>
        </p:nvSpPr>
        <p:spPr>
          <a:xfrm>
            <a:off x="5961380" y="1309824"/>
            <a:ext cx="2179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charset="0"/>
              <a:buChar char=""/>
            </a:pPr>
            <a:r>
              <a:rPr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105号-简雅黑" panose="00000500000000000000" charset="-122"/>
              </a:rPr>
              <a:t>点此编辑标题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="" xmlns:a16="http://schemas.microsoft.com/office/drawing/2014/main" id="{97F0E5D4-8BCE-F32F-122D-C3B09639478B}"/>
              </a:ext>
            </a:extLst>
          </p:cNvPr>
          <p:cNvSpPr txBox="1"/>
          <p:nvPr/>
        </p:nvSpPr>
        <p:spPr>
          <a:xfrm>
            <a:off x="5961380" y="1713684"/>
            <a:ext cx="484949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smtClean="0">
                <a:solidFill>
                  <a:prstClr val="black"/>
                </a:solidFill>
                <a:latin typeface="微软雅黑" panose="020b0503020204020204" pitchFamily="34" charset="-122"/>
                <a:cs typeface="字魂105号-简雅黑" panose="00000500000000000000" charset="-122"/>
              </a:rPr>
              <a:t>realized that a new season has begun! The future is worth looking forward</a:t>
            </a:r>
            <a:endParaRPr lang="zh-CN" altLang="en-US" sz="1400">
              <a:solidFill>
                <a:prstClr val="black"/>
              </a:solidFill>
              <a:latin typeface="微软雅黑" panose="020b0503020204020204" pitchFamily="34" charset="-122"/>
              <a:cs typeface="字魂105号-简雅黑" panose="00000500000000000000" charset="-122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="" xmlns:a16="http://schemas.microsoft.com/office/drawing/2014/main" id="{FDC4EE98-8F43-45D9-DC0F-1ED81CFD8DB5}"/>
              </a:ext>
            </a:extLst>
          </p:cNvPr>
          <p:cNvSpPr txBox="1"/>
          <p:nvPr/>
        </p:nvSpPr>
        <p:spPr>
          <a:xfrm>
            <a:off x="5961380" y="2530929"/>
            <a:ext cx="2179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charset="0"/>
              <a:buChar char=""/>
            </a:pPr>
            <a:r>
              <a:rPr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105号-简雅黑" panose="00000500000000000000" charset="-122"/>
              </a:rPr>
              <a:t>点此编辑标题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="" xmlns:a16="http://schemas.microsoft.com/office/drawing/2014/main" id="{473DAD9B-57F3-A2FB-FC60-A60C241831F2}"/>
              </a:ext>
            </a:extLst>
          </p:cNvPr>
          <p:cNvSpPr txBox="1"/>
          <p:nvPr/>
        </p:nvSpPr>
        <p:spPr>
          <a:xfrm>
            <a:off x="5961380" y="2934789"/>
            <a:ext cx="484949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smtClean="0">
                <a:solidFill>
                  <a:prstClr val="black"/>
                </a:solidFill>
                <a:latin typeface="微软雅黑" panose="020b0503020204020204" pitchFamily="34" charset="-122"/>
                <a:cs typeface="字魂105号-简雅黑" panose="00000500000000000000" charset="-122"/>
              </a:rPr>
              <a:t>realized that a new season has begun! The future is worth looking forward</a:t>
            </a:r>
            <a:endParaRPr lang="zh-CN" altLang="en-US" sz="1400">
              <a:solidFill>
                <a:prstClr val="black"/>
              </a:solidFill>
              <a:latin typeface="微软雅黑" panose="020b0503020204020204" pitchFamily="34" charset="-122"/>
              <a:cs typeface="字魂105号-简雅黑" panose="00000500000000000000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F85212EF-F520-6E42-4C55-F4725A2DC8B1}"/>
              </a:ext>
            </a:extLst>
          </p:cNvPr>
          <p:cNvSpPr txBox="1"/>
          <p:nvPr/>
        </p:nvSpPr>
        <p:spPr>
          <a:xfrm>
            <a:off x="5961380" y="3802834"/>
            <a:ext cx="2179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charset="0"/>
              <a:buChar char=""/>
            </a:pPr>
            <a:r>
              <a:rPr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105号-简雅黑" panose="00000500000000000000" charset="-122"/>
              </a:rPr>
              <a:t>点此编辑标题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="" xmlns:a16="http://schemas.microsoft.com/office/drawing/2014/main" id="{35C03F29-BDC3-E4AC-E594-0415C76FCD84}"/>
              </a:ext>
            </a:extLst>
          </p:cNvPr>
          <p:cNvSpPr txBox="1"/>
          <p:nvPr/>
        </p:nvSpPr>
        <p:spPr>
          <a:xfrm>
            <a:off x="5961380" y="4206694"/>
            <a:ext cx="484949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smtClean="0">
                <a:solidFill>
                  <a:prstClr val="black"/>
                </a:solidFill>
                <a:latin typeface="微软雅黑" panose="020b0503020204020204" pitchFamily="34" charset="-122"/>
                <a:cs typeface="字魂105号-简雅黑" panose="00000500000000000000" charset="-122"/>
              </a:rPr>
              <a:t>realized that a new season has begun! The future is worth looking forward</a:t>
            </a:r>
            <a:endParaRPr lang="zh-CN" altLang="en-US" sz="1400">
              <a:solidFill>
                <a:prstClr val="black"/>
              </a:solidFill>
              <a:latin typeface="微软雅黑" panose="020b0503020204020204" pitchFamily="34" charset="-122"/>
              <a:cs typeface="字魂105号-简雅黑" panose="00000500000000000000" charset="-122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="" xmlns:a16="http://schemas.microsoft.com/office/drawing/2014/main" id="{76FBD960-D7AB-BBE3-B348-8AEF79060F5C}"/>
              </a:ext>
            </a:extLst>
          </p:cNvPr>
          <p:cNvSpPr txBox="1"/>
          <p:nvPr/>
        </p:nvSpPr>
        <p:spPr>
          <a:xfrm>
            <a:off x="5957570" y="5150304"/>
            <a:ext cx="217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charset="0"/>
              <a:buChar char=""/>
            </a:pPr>
            <a:r>
              <a:rPr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105号-简雅黑" panose="00000500000000000000" charset="-122"/>
              </a:rPr>
              <a:t>点此编辑标题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="" xmlns:a16="http://schemas.microsoft.com/office/drawing/2014/main" id="{93194C3D-F62E-783D-9596-F773EA2F4C3A}"/>
              </a:ext>
            </a:extLst>
          </p:cNvPr>
          <p:cNvSpPr txBox="1"/>
          <p:nvPr/>
        </p:nvSpPr>
        <p:spPr>
          <a:xfrm>
            <a:off x="5957570" y="5554799"/>
            <a:ext cx="485013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smtClean="0">
                <a:solidFill>
                  <a:prstClr val="black"/>
                </a:solidFill>
                <a:latin typeface="微软雅黑" panose="020b0503020204020204" pitchFamily="34" charset="-122"/>
                <a:cs typeface="字魂105号-简雅黑" panose="00000500000000000000" charset="-122"/>
              </a:rPr>
              <a:t>realized that a new season has begun! The future is worth looking forward</a:t>
            </a:r>
            <a:endParaRPr lang="zh-CN" altLang="en-US" sz="1400">
              <a:solidFill>
                <a:prstClr val="black"/>
              </a:solidFill>
              <a:latin typeface="微软雅黑" panose="020b0503020204020204" pitchFamily="34" charset="-122"/>
              <a:cs typeface="字魂105号-简雅黑" panose="00000500000000000000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BB7D85B2-83A4-7F4F-76EF-2CE1D652483A}"/>
              </a:ext>
            </a:extLst>
          </p:cNvPr>
          <p:cNvSpPr/>
          <p:nvPr/>
        </p:nvSpPr>
        <p:spPr bwMode="auto">
          <a:xfrm>
            <a:off x="2910205" y="1617164"/>
            <a:ext cx="917575" cy="917575"/>
          </a:xfrm>
          <a:prstGeom prst="ellipse">
            <a:avLst/>
          </a:prstGeom>
          <a:solidFill>
            <a:srgbClr val="CA45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7497" tIns="33748" rIns="67497" bIns="337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75005"/>
            <a:r>
              <a:rPr lang="en-US" altLang="zh-CN" sz="3200">
                <a:solidFill>
                  <a:prstClr val="white"/>
                </a:solidFill>
                <a:cs typeface="字魂105号-简雅黑" panose="00000500000000000000" charset="-122"/>
              </a:rPr>
              <a:t>1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58B2B8F6-2793-D95E-BDA9-99E494E9B484}"/>
              </a:ext>
            </a:extLst>
          </p:cNvPr>
          <p:cNvSpPr/>
          <p:nvPr/>
        </p:nvSpPr>
        <p:spPr bwMode="auto">
          <a:xfrm>
            <a:off x="3866515" y="2504259"/>
            <a:ext cx="917575" cy="918210"/>
          </a:xfrm>
          <a:prstGeom prst="ellipse">
            <a:avLst/>
          </a:prstGeom>
          <a:solidFill>
            <a:srgbClr val="1B48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7497" tIns="33748" rIns="67497" bIns="337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75005"/>
            <a:r>
              <a:rPr lang="en-US" altLang="zh-CN" sz="3200">
                <a:solidFill>
                  <a:prstClr val="white"/>
                </a:solidFill>
                <a:cs typeface="字魂105号-简雅黑" panose="00000500000000000000" charset="-122"/>
              </a:rPr>
              <a:t>2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00A893F1-5237-1EBC-9D79-62BBAA67E3F0}"/>
              </a:ext>
            </a:extLst>
          </p:cNvPr>
          <p:cNvSpPr/>
          <p:nvPr/>
        </p:nvSpPr>
        <p:spPr bwMode="auto">
          <a:xfrm>
            <a:off x="4065905" y="3838394"/>
            <a:ext cx="917575" cy="917575"/>
          </a:xfrm>
          <a:prstGeom prst="ellipse">
            <a:avLst/>
          </a:prstGeom>
          <a:solidFill>
            <a:srgbClr val="CA45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7497" tIns="33748" rIns="67497" bIns="337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75005"/>
            <a:r>
              <a:rPr lang="en-US" altLang="zh-CN" sz="3200">
                <a:solidFill>
                  <a:prstClr val="white"/>
                </a:solidFill>
                <a:cs typeface="字魂105号-简雅黑" panose="00000500000000000000" charset="-122"/>
              </a:rPr>
              <a:t>3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F458F15-C82D-6EA7-3ADE-EF8404E16A6D}"/>
              </a:ext>
            </a:extLst>
          </p:cNvPr>
          <p:cNvSpPr/>
          <p:nvPr/>
        </p:nvSpPr>
        <p:spPr bwMode="auto">
          <a:xfrm>
            <a:off x="3369310" y="4851219"/>
            <a:ext cx="917575" cy="917575"/>
          </a:xfrm>
          <a:prstGeom prst="ellipse">
            <a:avLst/>
          </a:prstGeom>
          <a:solidFill>
            <a:srgbClr val="1B48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7497" tIns="33748" rIns="67497" bIns="337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75005"/>
            <a:r>
              <a:rPr lang="en-US" altLang="zh-CN" sz="3200">
                <a:solidFill>
                  <a:prstClr val="white"/>
                </a:solidFill>
                <a:cs typeface="字魂105号-简雅黑" panose="00000500000000000000" charset="-122"/>
              </a:rPr>
              <a:t>4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工作完成情况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1814780"/>
      </p:ext>
    </p:extLst>
  </p:cSld>
  <p:clrMapOvr>
    <a:masterClrMapping/>
  </p:clrMapOvr>
  <mc:AlternateContent>
    <mc:Choice xmlns:p14="http://schemas.microsoft.com/office/powerpoint/2010/main" Requires="p14">
      <p:transition spd="slow" advTm="0" p14:dur="160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9" presetClass="entr" presetSubtype="0" dur="1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dur="1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dur="1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dur="1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7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86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2"/>
      <p:bldP spid="4" grpId="0"/>
      <p:bldP spid="5" grpId="2"/>
      <p:bldP spid="6" grpId="0"/>
      <p:bldP spid="7" grpId="2"/>
      <p:bldP spid="8" grpId="0"/>
      <p:bldP spid="9" grpId="2"/>
      <p:bldP spid="10" grpId="0"/>
      <p:bldP spid="11" grpId="0"/>
      <p:bldP spid="12" grpId="0"/>
      <p:bldP spid="13" grpId="0"/>
      <p:bldP spid="14" grpId="0"/>
      <p:bldP spid="19" grpId="0"/>
      <p:bldP spid="1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圆角矩形 48"/>
          <p:cNvSpPr/>
          <p:nvPr/>
        </p:nvSpPr>
        <p:spPr>
          <a:xfrm>
            <a:off x="6844021" y="3500179"/>
            <a:ext cx="3599063" cy="217480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6844020" y="3500179"/>
            <a:ext cx="2159438" cy="217480"/>
          </a:xfrm>
          <a:prstGeom prst="roundRect">
            <a:avLst>
              <a:gd name="adj" fmla="val 50000"/>
            </a:avLst>
          </a:prstGeom>
          <a:solidFill>
            <a:srgbClr val="1B48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6844024" y="4037794"/>
            <a:ext cx="3599062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844020" y="4037794"/>
            <a:ext cx="3239156" cy="215894"/>
          </a:xfrm>
          <a:prstGeom prst="roundRect">
            <a:avLst>
              <a:gd name="adj" fmla="val 50000"/>
            </a:avLst>
          </a:prstGeom>
          <a:solidFill>
            <a:srgbClr val="1B48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6844021" y="4573826"/>
            <a:ext cx="3599063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6844021" y="4573826"/>
            <a:ext cx="1799531" cy="215894"/>
          </a:xfrm>
          <a:prstGeom prst="roundRect">
            <a:avLst>
              <a:gd name="adj" fmla="val 50000"/>
            </a:avLst>
          </a:prstGeom>
          <a:solidFill>
            <a:srgbClr val="1B48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6844024" y="2964147"/>
            <a:ext cx="3599062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844021" y="2964147"/>
            <a:ext cx="1439625" cy="215894"/>
          </a:xfrm>
          <a:prstGeom prst="roundRect">
            <a:avLst>
              <a:gd name="adj" fmla="val 50000"/>
            </a:avLst>
          </a:prstGeom>
          <a:solidFill>
            <a:srgbClr val="1B48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1911244" y="3500179"/>
            <a:ext cx="3599063" cy="217480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1911246" y="4037794"/>
            <a:ext cx="3599062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1911244" y="4573826"/>
            <a:ext cx="3599063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911246" y="2964147"/>
            <a:ext cx="3599062" cy="215894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3350869" y="3500179"/>
            <a:ext cx="2159438" cy="217480"/>
          </a:xfrm>
          <a:prstGeom prst="roundRect">
            <a:avLst>
              <a:gd name="adj" fmla="val 50000"/>
            </a:avLst>
          </a:prstGeom>
          <a:solidFill>
            <a:srgbClr val="CA45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2271150" y="4037794"/>
            <a:ext cx="3239156" cy="215894"/>
          </a:xfrm>
          <a:prstGeom prst="roundRect">
            <a:avLst>
              <a:gd name="adj" fmla="val 50000"/>
            </a:avLst>
          </a:prstGeom>
          <a:solidFill>
            <a:srgbClr val="CA45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3710775" y="4573826"/>
            <a:ext cx="1799531" cy="215894"/>
          </a:xfrm>
          <a:prstGeom prst="roundRect">
            <a:avLst>
              <a:gd name="adj" fmla="val 50000"/>
            </a:avLst>
          </a:prstGeom>
          <a:solidFill>
            <a:srgbClr val="CA45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4070681" y="2964147"/>
            <a:ext cx="1439625" cy="215894"/>
          </a:xfrm>
          <a:prstGeom prst="roundRect">
            <a:avLst>
              <a:gd name="adj" fmla="val 50000"/>
            </a:avLst>
          </a:prstGeom>
          <a:solidFill>
            <a:srgbClr val="CA45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8868" tIns="54434" rIns="108868" bIns="5443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799" kern="0">
              <a:solidFill>
                <a:srgbClr val="000000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75876" y="2902861"/>
            <a:ext cx="1005403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项目类别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5675876" y="3442854"/>
            <a:ext cx="1005403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项目类别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5675876" y="3979929"/>
            <a:ext cx="1005403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项目类别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5675876" y="4517005"/>
            <a:ext cx="1005403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项目类别</a:t>
            </a:r>
          </a:p>
        </p:txBody>
      </p:sp>
      <p:sp>
        <p:nvSpPr>
          <p:cNvPr id="69" name="文本框 68"/>
          <p:cNvSpPr txBox="1">
            <a:spLocks noChangeArrowheads="1"/>
          </p:cNvSpPr>
          <p:nvPr/>
        </p:nvSpPr>
        <p:spPr bwMode="auto">
          <a:xfrm>
            <a:off x="10392117" y="2897475"/>
            <a:ext cx="959099" cy="3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40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0" name="文本框 24"/>
          <p:cNvSpPr txBox="1">
            <a:spLocks noChangeArrowheads="1"/>
          </p:cNvSpPr>
          <p:nvPr/>
        </p:nvSpPr>
        <p:spPr bwMode="auto">
          <a:xfrm>
            <a:off x="10392117" y="3434487"/>
            <a:ext cx="959099" cy="3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60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1" name="文本框 28"/>
          <p:cNvSpPr txBox="1">
            <a:spLocks noChangeArrowheads="1"/>
          </p:cNvSpPr>
          <p:nvPr/>
        </p:nvSpPr>
        <p:spPr bwMode="auto">
          <a:xfrm>
            <a:off x="10392117" y="3972341"/>
            <a:ext cx="959099" cy="3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90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2" name="文本框 71"/>
          <p:cNvSpPr txBox="1">
            <a:spLocks noChangeArrowheads="1"/>
          </p:cNvSpPr>
          <p:nvPr/>
        </p:nvSpPr>
        <p:spPr bwMode="auto">
          <a:xfrm>
            <a:off x="10392117" y="4506360"/>
            <a:ext cx="959099" cy="35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50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997418" y="2897475"/>
            <a:ext cx="959099" cy="3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40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4" name="文本框 24"/>
          <p:cNvSpPr txBox="1">
            <a:spLocks noChangeArrowheads="1"/>
          </p:cNvSpPr>
          <p:nvPr/>
        </p:nvSpPr>
        <p:spPr bwMode="auto">
          <a:xfrm>
            <a:off x="997418" y="3434487"/>
            <a:ext cx="959099" cy="3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60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5" name="文本框 28"/>
          <p:cNvSpPr txBox="1">
            <a:spLocks noChangeArrowheads="1"/>
          </p:cNvSpPr>
          <p:nvPr/>
        </p:nvSpPr>
        <p:spPr bwMode="auto">
          <a:xfrm>
            <a:off x="997418" y="3972341"/>
            <a:ext cx="959099" cy="3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90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6" name="文本框 32"/>
          <p:cNvSpPr txBox="1">
            <a:spLocks noChangeArrowheads="1"/>
          </p:cNvSpPr>
          <p:nvPr/>
        </p:nvSpPr>
        <p:spPr bwMode="auto">
          <a:xfrm>
            <a:off x="997418" y="4506360"/>
            <a:ext cx="959099" cy="35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50</a:t>
            </a:r>
            <a:r>
              <a:rPr lang="en-US" altLang="zh-CN" sz="1899">
                <a:solidFill>
                  <a:srgbClr val="000000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%</a:t>
            </a:r>
            <a:endParaRPr lang="zh-CN" altLang="en-US" sz="1899">
              <a:solidFill>
                <a:srgbClr val="000000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746913" y="5354712"/>
            <a:ext cx="3823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altLang="zh-CN" sz="1400" ker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out new green leaves. In these new leaves, there is hidden the most delicious "fruit" 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78" name="Rectangle 35"/>
          <p:cNvSpPr>
            <a:spLocks noChangeArrowheads="1"/>
          </p:cNvSpPr>
          <p:nvPr/>
        </p:nvSpPr>
        <p:spPr bwMode="auto">
          <a:xfrm>
            <a:off x="3409917" y="5041967"/>
            <a:ext cx="20518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单击此处添加标题</a:t>
            </a:r>
          </a:p>
        </p:txBody>
      </p:sp>
      <p:sp>
        <p:nvSpPr>
          <p:cNvPr id="79" name="椭圆 78"/>
          <p:cNvSpPr>
            <a:spLocks noChangeAspect="1"/>
          </p:cNvSpPr>
          <p:nvPr/>
        </p:nvSpPr>
        <p:spPr>
          <a:xfrm>
            <a:off x="4790494" y="1993706"/>
            <a:ext cx="719813" cy="719813"/>
          </a:xfrm>
          <a:prstGeom prst="ellipse">
            <a:avLst/>
          </a:prstGeom>
          <a:solidFill>
            <a:srgbClr val="CA453C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80" name="Rectangle 35"/>
          <p:cNvSpPr>
            <a:spLocks noChangeArrowheads="1"/>
          </p:cNvSpPr>
          <p:nvPr/>
        </p:nvSpPr>
        <p:spPr bwMode="auto">
          <a:xfrm>
            <a:off x="5898179" y="2076685"/>
            <a:ext cx="560795" cy="66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3599" b="1">
                <a:solidFill>
                  <a:srgbClr val="FFFFFF">
                    <a:lumMod val="50000"/>
                  </a:srgb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VS</a:t>
            </a:r>
            <a:endParaRPr lang="zh-CN" altLang="en-US" sz="3599" b="1">
              <a:solidFill>
                <a:srgbClr val="FFFFFF">
                  <a:lumMod val="50000"/>
                </a:srgb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767842" y="5354712"/>
            <a:ext cx="40821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kern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out new green leaves. In these new leaves, there is hidden the most delicious "fruit" </a:t>
            </a:r>
            <a:endParaRPr lang="zh-CN" altLang="en-US" sz="1400" kern="0"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82" name="Rectangle 35"/>
          <p:cNvSpPr>
            <a:spLocks noChangeArrowheads="1"/>
          </p:cNvSpPr>
          <p:nvPr/>
        </p:nvSpPr>
        <p:spPr bwMode="auto">
          <a:xfrm>
            <a:off x="6856720" y="5041967"/>
            <a:ext cx="20518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单击此处添加标题</a:t>
            </a:r>
          </a:p>
        </p:txBody>
      </p:sp>
      <p:sp>
        <p:nvSpPr>
          <p:cNvPr id="83" name="椭圆 82"/>
          <p:cNvSpPr>
            <a:spLocks noChangeAspect="1"/>
          </p:cNvSpPr>
          <p:nvPr/>
        </p:nvSpPr>
        <p:spPr>
          <a:xfrm>
            <a:off x="6844021" y="1993706"/>
            <a:ext cx="719813" cy="719813"/>
          </a:xfrm>
          <a:prstGeom prst="ellipse">
            <a:avLst/>
          </a:prstGeom>
          <a:solidFill>
            <a:srgbClr val="1B4872"/>
          </a:solidFill>
          <a:ln w="25400" cap="flat" cmpd="sng" algn="ctr">
            <a:solidFill>
              <a:srgbClr val="E4E5E6"/>
            </a:solidFill>
            <a:prstDash val="solid"/>
            <a:miter lim="800000"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zh-CN" altLang="en-US" sz="1400" kern="0">
              <a:solidFill>
                <a:prstClr val="white"/>
              </a:solidFill>
              <a:sym typeface="思源黑体 CN Regular" panose="020b0500000000000000" pitchFamily="34" charset="-122"/>
            </a:endParaRPr>
          </a:p>
        </p:txBody>
      </p:sp>
      <p:sp>
        <p:nvSpPr>
          <p:cNvPr id="84" name="Rectangle 35"/>
          <p:cNvSpPr>
            <a:spLocks noChangeArrowheads="1"/>
          </p:cNvSpPr>
          <p:nvPr/>
        </p:nvSpPr>
        <p:spPr bwMode="auto">
          <a:xfrm>
            <a:off x="4873882" y="2231296"/>
            <a:ext cx="553036" cy="25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400" b="1">
                <a:solidFill>
                  <a:srgbClr val="FFFFFF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上半年</a:t>
            </a:r>
          </a:p>
        </p:txBody>
      </p:sp>
      <p:sp>
        <p:nvSpPr>
          <p:cNvPr id="85" name="Rectangle 35"/>
          <p:cNvSpPr>
            <a:spLocks noChangeArrowheads="1"/>
          </p:cNvSpPr>
          <p:nvPr/>
        </p:nvSpPr>
        <p:spPr bwMode="auto">
          <a:xfrm>
            <a:off x="6934622" y="2231296"/>
            <a:ext cx="538609" cy="28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1pPr>
            <a:lvl2pPr marL="742950" indent="-28575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2pPr>
            <a:lvl3pPr marL="11430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3pPr>
            <a:lvl4pPr marL="16002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4pPr>
            <a:lvl5pPr marL="2057400" indent="-228600" algn="l" defTabSz="914400" rtl="0" eaLnBrk="0" latinLnBrk="0" hangingPunct="0"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 kern="1200">
                <a:solidFill>
                  <a:srgbClr val="5F5F5F"/>
                </a:solidFill>
                <a:latin typeface="Arial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下半年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86" name="矩形 85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工作完成情况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1028738"/>
      </p:ext>
    </p:extLst>
  </p:cSld>
  <p:clrMapOvr>
    <a:masterClrMapping/>
  </p:clrMapOvr>
  <mc:AlternateContent>
    <mc:Choice xmlns:p14="http://schemas.microsoft.com/office/powerpoint/2010/main" Requires="p14">
      <p:transition spd="slow" advClick="0" advTm="0" p14:dur="160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6251E-06 4.44444E-06 L -0.24994 4.44444E-06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475E-06 4.44444E-06 L 0.25007 4.44444E-06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dur="2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ur="25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8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ur="25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8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ur="100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06 -2.22222E-06 L 0.05247 -2.22222E-06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dur="100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58333E-06 -2.22222E-06 L -0.05183 -2.22222E-06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4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2" dur="75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dur="75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dur="5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dur="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dur="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dur="5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56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5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06 4.44444E-06 L -0.25 4.44444E-06" pathEditMode="relative" rAng="0" ptsTypes="AA">
                                      <p:cBhvr>
                                        <p:cTn id="162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169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63" presetClass="path" presetSubtype="0" dur="1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06 4.44444E-06 L 0.25 4.44444E-06" pathEditMode="relative" rAng="0" ptsTypes="AA">
                                      <p:cBhvr>
                                        <p:cTn id="175" dur="10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53" presetClass="entr" presetSubtype="16" dur="25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187" dur="10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2" grpId="0"/>
      <p:bldP spid="73" grpId="0"/>
      <p:bldP spid="74" grpId="0"/>
      <p:bldP spid="76" grpId="0"/>
      <p:bldP spid="77" grpId="0"/>
      <p:bldP spid="78" grpId="0"/>
      <p:bldP spid="78" grpId="1"/>
      <p:bldP spid="79" grpId="0"/>
      <p:bldP spid="79" grpId="1"/>
      <p:bldP spid="80" grpId="0"/>
      <p:bldP spid="80" grpId="1"/>
      <p:bldP spid="80" grpId="2"/>
      <p:bldP spid="81" grpId="0"/>
      <p:bldP spid="82" grpId="0"/>
      <p:bldP spid="82" grpId="1"/>
      <p:bldP spid="83" grpId="0"/>
      <p:bldP spid="83" grpId="1"/>
      <p:bldP spid="84" grpId="0"/>
      <p:bldP spid="84" grpId="1"/>
      <p:bldP spid="85" grpId="0"/>
      <p:bldP spid="85" grpId="1"/>
      <p:bldP spid="86" grpId="0"/>
      <p:bldP spid="8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/>
        </p:nvGrpSpPr>
        <p:grpSpPr>
          <a:xfrm>
            <a:off x="7040476" y="4068134"/>
            <a:ext cx="1653540" cy="476251"/>
            <a:chOff x="6576060" y="4676775"/>
            <a:chExt cx="1653540" cy="476250"/>
          </a:xfrm>
        </p:grpSpPr>
        <p:sp>
          <p:nvSpPr>
            <p:cNvPr id="13" name="圆角矩形 12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1B4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77388" y="4745622"/>
              <a:ext cx="1450884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73"/>
              <a:r>
                <a:rPr lang="en-US" altLang="zh-CN" sz="160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600" baseline="-3000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21332" y="3591888"/>
            <a:ext cx="1428751" cy="1428751"/>
            <a:chOff x="933450" y="4152900"/>
            <a:chExt cx="1428750" cy="1428750"/>
          </a:xfrm>
        </p:grpSpPr>
        <p:sp>
          <p:nvSpPr>
            <p:cNvPr id="16" name="椭圆 15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rgbClr val="1B4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CA45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73"/>
              <a:r>
                <a:rPr lang="en-US" altLang="zh-CN" sz="160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600" baseline="-3000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21332" y="1893074"/>
            <a:ext cx="1428751" cy="1428751"/>
            <a:chOff x="933449" y="1943100"/>
            <a:chExt cx="1428750" cy="1428750"/>
          </a:xfrm>
        </p:grpSpPr>
        <p:sp>
          <p:nvSpPr>
            <p:cNvPr id="21" name="椭圆 20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rgbClr val="CA45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1B4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73"/>
              <a:r>
                <a:rPr lang="en-US" altLang="zh-CN" sz="160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600" baseline="-3000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275208" y="2231291"/>
            <a:ext cx="3375591" cy="752316"/>
            <a:chOff x="2760613" y="2249194"/>
            <a:chExt cx="3375591" cy="752316"/>
          </a:xfrm>
        </p:grpSpPr>
        <p:grpSp>
          <p:nvGrpSpPr>
            <p:cNvPr id="26" name="组合 25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54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52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48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6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/>
              <p:nvPr/>
            </p:nvSpPr>
            <p:spPr bwMode="auto">
              <a:xfrm>
                <a:off x="4396191" y="2497072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2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CA453C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40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36" name="Freeform 141"/>
              <p:cNvSpPr/>
              <p:nvPr/>
            </p:nvSpPr>
            <p:spPr bwMode="auto">
              <a:xfrm>
                <a:off x="4396191" y="2488474"/>
                <a:ext cx="293688" cy="619125"/>
              </a:xfrm>
              <a:custGeom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3275206" y="3932402"/>
            <a:ext cx="3426888" cy="747712"/>
            <a:chOff x="2733626" y="4482789"/>
            <a:chExt cx="3426888" cy="747712"/>
          </a:xfrm>
        </p:grpSpPr>
        <p:grpSp>
          <p:nvGrpSpPr>
            <p:cNvPr id="57" name="组合 56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8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8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1B4872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7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6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6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Freeform 148"/>
              <p:cNvSpPr/>
              <p:nvPr/>
            </p:nvSpPr>
            <p:spPr bwMode="auto">
              <a:xfrm>
                <a:off x="4369203" y="3334611"/>
                <a:ext cx="346075" cy="612775"/>
              </a:xfrm>
              <a:custGeom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7040477" y="2369320"/>
            <a:ext cx="1653540" cy="476250"/>
            <a:chOff x="6576060" y="2327910"/>
            <a:chExt cx="1653540" cy="476250"/>
          </a:xfrm>
        </p:grpSpPr>
        <p:sp>
          <p:nvSpPr>
            <p:cNvPr id="88" name="圆角矩形 87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CA45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645757" y="2372137"/>
              <a:ext cx="1514144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73">
                <a:lnSpc>
                  <a:spcPct val="120000"/>
                </a:lnSpc>
              </a:pPr>
              <a:r>
                <a:rPr lang="en-US" altLang="zh-CN" sz="160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600" baseline="-3000">
                <a:solidFill>
                  <a:prstClr val="white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90" name="直接连接符 89"/>
          <p:cNvCxnSpPr/>
          <p:nvPr/>
        </p:nvCxnSpPr>
        <p:spPr>
          <a:xfrm>
            <a:off x="1564873" y="3455156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>
            <a:extLst>
              <a:ext uri="{FF2B5EF4-FFF2-40B4-BE49-F238E27FC236}">
                <a16:creationId xmlns="" xmlns:a16="http://schemas.microsoft.com/office/drawing/2014/main" id="{6C2C8464-B10C-6344-B067-B8F6D16236C9}"/>
              </a:ext>
            </a:extLst>
          </p:cNvPr>
          <p:cNvSpPr/>
          <p:nvPr/>
        </p:nvSpPr>
        <p:spPr>
          <a:xfrm>
            <a:off x="8891954" y="223129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rPr>
              <a:t>工作完成情况</a:t>
            </a:r>
            <a:endParaRPr lang="en-US" altLang="zh-CN" sz="2000" b="1">
              <a:solidFill>
                <a:prstClr val="black">
                  <a:lumMod val="75000"/>
                  <a:lumOff val="25000"/>
                </a:prstClr>
              </a:solidFill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92" name="矩形 47">
            <a:extLst>
              <a:ext uri="{FF2B5EF4-FFF2-40B4-BE49-F238E27FC236}">
                <a16:creationId xmlns="" xmlns:a16="http://schemas.microsoft.com/office/drawing/2014/main" id="{59C2D215-56C2-F241-8759-BCE3D4D9E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5649" y="2598728"/>
            <a:ext cx="304311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>
                <a:sym typeface="微软雅黑" panose="020b0503020204020204" pitchFamily="34" charset="-122"/>
              </a:rPr>
              <a:t>The delicious food given by nature has become the deepest memory of</a:t>
            </a:r>
          </a:p>
        </p:txBody>
      </p:sp>
      <p:sp>
        <p:nvSpPr>
          <p:cNvPr id="93" name="矩形 92">
            <a:extLst>
              <a:ext uri="{FF2B5EF4-FFF2-40B4-BE49-F238E27FC236}">
                <a16:creationId xmlns="" xmlns:a16="http://schemas.microsoft.com/office/drawing/2014/main" id="{6C2C8464-B10C-6344-B067-B8F6D16236C9}"/>
              </a:ext>
            </a:extLst>
          </p:cNvPr>
          <p:cNvSpPr/>
          <p:nvPr/>
        </p:nvSpPr>
        <p:spPr>
          <a:xfrm>
            <a:off x="8890228" y="3936930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rPr>
              <a:t>工作完成情况</a:t>
            </a:r>
            <a:endParaRPr lang="en-US" altLang="zh-CN" sz="2000" b="1">
              <a:solidFill>
                <a:prstClr val="black">
                  <a:lumMod val="75000"/>
                  <a:lumOff val="25000"/>
                </a:prstClr>
              </a:solidFill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94" name="矩形 47">
            <a:extLst>
              <a:ext uri="{FF2B5EF4-FFF2-40B4-BE49-F238E27FC236}">
                <a16:creationId xmlns="" xmlns:a16="http://schemas.microsoft.com/office/drawing/2014/main" id="{59C2D215-56C2-F241-8759-BCE3D4D9E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923" y="4304367"/>
            <a:ext cx="304311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>
                <a:sym typeface="微软雅黑" panose="020b0503020204020204" pitchFamily="34" charset="-122"/>
              </a:rPr>
              <a:t>The delicious food given by nature has become the deepest memory </a:t>
            </a:r>
            <a:r>
              <a:rPr lang="en-US" altLang="zh-CN" sz="1400" smtClean="0">
                <a:sym typeface="微软雅黑" panose="020b0503020204020204" pitchFamily="34" charset="-122"/>
              </a:rPr>
              <a:t>of</a:t>
            </a:r>
            <a:endParaRPr lang="zh-CN" altLang="en-US" sz="1400">
              <a:sym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281083" y="5444504"/>
            <a:ext cx="8332675" cy="8679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delicious food given by nature has become the deepest memory 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of   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delicious food given by nature has become the deepest memory 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of  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delicious food given by nature has become the deepest memory 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of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D0ED4202-ABE9-B7B7-C6D0-32CD3A9CCFFC}"/>
              </a:ext>
            </a:extLst>
          </p:cNvPr>
          <p:cNvGrpSpPr/>
          <p:nvPr/>
        </p:nvGrpSpPr>
        <p:grpSpPr>
          <a:xfrm>
            <a:off x="463351" y="501509"/>
            <a:ext cx="854785" cy="552972"/>
            <a:chOff x="463351" y="711139"/>
            <a:chExt cx="854785" cy="552972"/>
          </a:xfrm>
        </p:grpSpPr>
        <p:sp>
          <p:nvSpPr>
            <p:cNvPr id="101" name="椭圆 100">
              <a:extLst>
                <a:ext uri="{FF2B5EF4-FFF2-40B4-BE49-F238E27FC236}">
                  <a16:creationId xmlns="" xmlns:a16="http://schemas.microsoft.com/office/drawing/2014/main" id="{E222A453-4D6E-88CB-A29F-0AB29F3F5608}"/>
                </a:ext>
              </a:extLst>
            </p:cNvPr>
            <p:cNvSpPr/>
            <p:nvPr/>
          </p:nvSpPr>
          <p:spPr>
            <a:xfrm>
              <a:off x="463351" y="711139"/>
              <a:ext cx="552972" cy="552972"/>
            </a:xfrm>
            <a:prstGeom prst="ellipse">
              <a:avLst/>
            </a:prstGeom>
            <a:solidFill>
              <a:srgbClr val="DE4344"/>
            </a:solidFill>
            <a:ln w="12700" cap="flat" cmpd="sng" algn="ctr">
              <a:solidFill>
                <a:srgbClr val="CA453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2" name="圆: 空心 3">
              <a:extLst>
                <a:ext uri="{FF2B5EF4-FFF2-40B4-BE49-F238E27FC236}">
                  <a16:creationId xmlns="" xmlns:a16="http://schemas.microsoft.com/office/drawing/2014/main" id="{0A274D45-82BF-1558-7A66-56B9401F60F5}"/>
                </a:ext>
              </a:extLst>
            </p:cNvPr>
            <p:cNvSpPr/>
            <p:nvPr/>
          </p:nvSpPr>
          <p:spPr>
            <a:xfrm>
              <a:off x="765165" y="711140"/>
              <a:ext cx="552971" cy="552971"/>
            </a:xfrm>
            <a:prstGeom prst="donut">
              <a:avLst/>
            </a:prstGeom>
            <a:solidFill>
              <a:srgbClr val="204281"/>
            </a:solidFill>
            <a:ln w="12700" cap="flat" cmpd="sng" algn="ctr">
              <a:solidFill>
                <a:srgbClr val="1B487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 smtClea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xmlns="" id="{F3C364C4-E87E-44BD-8894-163BC6C6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304" y="516389"/>
            <a:ext cx="664900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lvl9pPr>
          </a:lstStyle>
          <a:p>
            <a:pPr defTabSz="914377"/>
            <a:r>
              <a:rPr lang="zh-CN" altLang="en-US" sz="2800" b="1" smtClean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工作完成情况</a:t>
            </a:r>
            <a:endParaRPr lang="zh-CN" altLang="en-US" sz="2800" b="1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8421686"/>
      </p:ext>
    </p:extLst>
  </p:cSld>
  <p:clrMapOvr>
    <a:masterClrMapping/>
  </p:clrMapOvr>
  <mc:AlternateContent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75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9" presetClass="entr" presetSubtype="0" dur="5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dur="5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dur="75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dur="5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ur="5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6" presetClass="entr" presetSubtype="37" dur="350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3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dur="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ur="100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06 -3.7037E-06 L 0.346 -3.7037E-06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https://d.book118.com/527062103145006050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">
  <a:themeElements>
    <a:clrScheme name="自定义 25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1193C"/>
      </a:accent1>
      <a:accent2>
        <a:srgbClr val="FFF2F1"/>
      </a:accent2>
      <a:accent3>
        <a:srgbClr val="E1193C"/>
      </a:accent3>
      <a:accent4>
        <a:srgbClr val="FFF2F1"/>
      </a:accent4>
      <a:accent5>
        <a:srgbClr val="E1193C"/>
      </a:accent5>
      <a:accent6>
        <a:srgbClr val="FFF2F1"/>
      </a:accent6>
      <a:hlink>
        <a:srgbClr val="E1193C"/>
      </a:hlink>
      <a:folHlink>
        <a:srgbClr val="7F7F7F"/>
      </a:folHlink>
    </a:clrScheme>
    <a:fontScheme name="Office">
      <a:maj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2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okbxlrd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3_Office 主题">
  <a:themeElements>
    <a:clrScheme name="自定义 77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A81D"/>
      </a:accent1>
      <a:accent2>
        <a:srgbClr val="715038"/>
      </a:accent2>
      <a:accent3>
        <a:srgbClr val="FFA81D"/>
      </a:accent3>
      <a:accent4>
        <a:srgbClr val="715038"/>
      </a:accent4>
      <a:accent5>
        <a:srgbClr val="FFA81D"/>
      </a:accent5>
      <a:accent6>
        <a:srgbClr val="715038"/>
      </a:accent6>
      <a:hlink>
        <a:srgbClr val="FFA81D"/>
      </a:hlink>
      <a:folHlink>
        <a:srgbClr val="BFBFBF"/>
      </a:folHlink>
    </a:clrScheme>
    <a:fontScheme name="自定义 4">
      <a:majorFont>
        <a:latin typeface="思源黑体 CN Bold"/>
        <a:ea typeface="思源黑体 CN Bold"/>
        <a:cs typeface="Arial"/>
      </a:majorFont>
      <a:minorFont>
        <a:latin typeface="思源黑体 CN Regular"/>
        <a:ea typeface="思源黑体 CN Regular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1_Office 主题">
  <a:themeElements>
    <a:clrScheme name="自定义 25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1193C"/>
      </a:accent1>
      <a:accent2>
        <a:srgbClr val="FFF2F1"/>
      </a:accent2>
      <a:accent3>
        <a:srgbClr val="E1193C"/>
      </a:accent3>
      <a:accent4>
        <a:srgbClr val="FFF2F1"/>
      </a:accent4>
      <a:accent5>
        <a:srgbClr val="E1193C"/>
      </a:accent5>
      <a:accent6>
        <a:srgbClr val="FFF2F1"/>
      </a:accent6>
      <a:hlink>
        <a:srgbClr val="E1193C"/>
      </a:hlink>
      <a:folHlink>
        <a:srgbClr val="7F7F7F"/>
      </a:folHlink>
    </a:clrScheme>
    <a:fontScheme name="Office">
      <a:maj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​​">
  <a:themeElements>
    <a:clrScheme name="自定义 150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072C53"/>
      </a:accent1>
      <a:accent2>
        <a:srgbClr val="F27E53"/>
      </a:accent2>
      <a:accent3>
        <a:srgbClr val="072C53"/>
      </a:accent3>
      <a:accent4>
        <a:srgbClr val="F27E53"/>
      </a:accent4>
      <a:accent5>
        <a:srgbClr val="072C53"/>
      </a:accent5>
      <a:accent6>
        <a:srgbClr val="F27E53"/>
      </a:accent6>
      <a:hlink>
        <a:srgbClr val="072C53"/>
      </a:hlink>
      <a:folHlink>
        <a:srgbClr val="F27E53"/>
      </a:folHlink>
    </a:clrScheme>
    <a:fontScheme name="自定义 1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r="http://schemas.openxmlformats.org/officeDocument/2006/relationships" xmlns:a="http://schemas.openxmlformats.org/drawingml/2006/main" name="4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okbxlrd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自定义 256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1193C"/>
    </a:accent1>
    <a:accent2>
      <a:srgbClr val="FFF2F1"/>
    </a:accent2>
    <a:accent3>
      <a:srgbClr val="E1193C"/>
    </a:accent3>
    <a:accent4>
      <a:srgbClr val="FFF2F1"/>
    </a:accent4>
    <a:accent5>
      <a:srgbClr val="E1193C"/>
    </a:accent5>
    <a:accent6>
      <a:srgbClr val="FFF2F1"/>
    </a:accent6>
    <a:hlink>
      <a:srgbClr val="E1193C"/>
    </a:hlink>
    <a:folHlink>
      <a:srgbClr val="7F7F7F"/>
    </a:folHlink>
  </a:clrScheme>
  <a:fontScheme name="Office">
    <a:majorFont>
      <a:latin typeface="Calibri"/>
      <a:ea typeface="Calibri" panose="020f0502020204030204"/>
      <a:cs typeface="Arial"/>
      <a:font script="Jpan" typeface="ＭＳ Ｐゴシック"/>
      <a:font script="Hang" typeface="맑은 고딕"/>
      <a:font script="Hans" typeface="微软雅黑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Calibri" panose="020f0502020204030204"/>
      <a:cs typeface="Arial"/>
      <a:font script="Jpan" typeface="ＭＳ Ｐゴシック"/>
      <a:font script="Hang" typeface="맑은 고딕"/>
      <a:font script="Hans" typeface="微软雅黑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14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33">
      <vt:lpstr>Arial</vt:lpstr>
      <vt:lpstr>Calibri</vt:lpstr>
      <vt:lpstr>Calibri Light</vt:lpstr>
      <vt:lpstr>微软雅黑</vt:lpstr>
      <vt:lpstr>Impact</vt:lpstr>
      <vt:lpstr>思源黑体 CN Regular</vt:lpstr>
      <vt:lpstr>思源黑体 Regular</vt:lpstr>
      <vt:lpstr>宋体</vt:lpstr>
      <vt:lpstr>方正兰亭黑_GBK</vt:lpstr>
      <vt:lpstr>思源黑体 CN Bold</vt:lpstr>
      <vt:lpstr>黑体</vt:lpstr>
      <vt:lpstr>Wingdings</vt:lpstr>
      <vt:lpstr>Aharoni</vt:lpstr>
      <vt:lpstr>等线</vt:lpstr>
      <vt:lpstr>字魂105号-简雅黑</vt:lpstr>
      <vt:lpstr>仓耳今楷05-6763 W05</vt:lpstr>
      <vt:lpstr>Noto Sans S Chinese DemiLight</vt:lpstr>
      <vt:lpstr>Source Han Sans CN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2024-09-23T12:45:08.684</cp:lastPrinted>
  <dcterms:created xsi:type="dcterms:W3CDTF">2024-09-23T04:45:08Z</dcterms:created>
  <dcterms:modified xsi:type="dcterms:W3CDTF">2024-09-23T04:45:11Z</dcterms:modified>
</cp:coreProperties>
</file>