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C91507-B19F-4CC1-B6CB-8EBB76676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398A9E-630D-4CA1-B436-02216D461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A190A8-A264-4BCD-B833-0CBBF3F72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68B1FA-E03A-4203-8EAA-CF015590EF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0652AB-F518-467E-AE73-72AE352DA5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3057FC-57F9-4DDD-86C4-BC046DAA36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3309E-B759-42E4-8F8A-50504505E9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F2AC02-ACA0-4E51-8C21-720F9182A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07DC85-20BA-4FA4-A7B5-AB459FEE1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F65C4-91F7-49D0-AD39-FB1D3CC56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D2FB5B-0D9A-48A3-8A00-5A0E051B8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19.jpeg" /><Relationship Id="rId4" Type="http://schemas.openxmlformats.org/officeDocument/2006/relationships/image" Target="../media/image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63115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法律合同培训合同的违约与索赔方式</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索赔方式及途径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合同违约风险防范措施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案例分析：典型合同违约案例解析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法律法规与相关政策解读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合同违约概述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合同违约是指合同一方或双方未按照合同约定的内容履行其应尽的义务。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指违约行为导致合同目的无法实现。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根本违约</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指违约行为未导致合同目的无法实现，但违反了合同的某些条款。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非根本违约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合同违约定义及分类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违约行为必须发生在合法有效的合同关系中。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存在合法有效的合同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合同一方或双方未按照合同约定履行义务。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存在违约行为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违约方不能因法定或约定的免责事由而免除违约责任。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不存在法定或约定的免责事由</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合同违约构成要件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继续履行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采取补救措施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赔偿损失</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支付违约金</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合同违约法律责任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违约方应当继续履行合同义务，除非合同已经无法继续履行或继续履行已无必要。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违约方应当赔偿对方因违约所遭受的损失，包括直接损失和间接损失。</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违约方应当采取补救措施，如修理、更换、重作、退货、减少价款或报酬等，以弥补对方的损失。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如果合同中约定了违约金条款，违约方应当按照约定支付违约金。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索赔方式及途径</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协商索赔</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合同双方自愿协商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在出现合同违约情况时，双方应首先尝试通过友好协商的方式解决争议，寻求双方都能接受的解决方案。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提交协商请求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受损方可以向违约方提出书面或口头的协商请求，明确阐述违约事实、损失情况以及期望得到的赔偿。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协商过程记录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双方协商过程中，应做好详细记录，包括协商时间、地点、参与人员、讨论内容及结果等，以便后续跟进和查证。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调解程序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调解机构在受理申请后，将组织双方进行调解，提出调解方案。如果双方同意调解方案，则应签署调解协议并执行。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申请调解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当协商无果时，受损方可以向有关部门或机构申请调解，如行业协会、商会等。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调解结果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调解结果具有法律效力，双方必须遵守。如果一方不履行调解协议，另一方可以向法院申请强制执行。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调解索赔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如果协商和调解均无法解决争议，受损方可以向仲裁机构提交仲裁申请。</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提交仲裁申请</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仲裁机构在受理申请后，将组织双方进行仲裁庭审。庭审过程中，双方应提交证据和辩护材料。仲裁庭将根据事实和法律作出裁决。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仲裁程序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仲裁裁决具有法律效力，双方必须遵守。如果一方不履行仲裁裁决，另一方可以向法院申请强制执行。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仲裁结果</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仲裁索赔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诉讼程序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法院在受理案件后，将组织双方进行庭审。庭审过程中，双方应提交证据和辩护材料。法院将根据事实和法律作出判决。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诉讼结果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法院判决具有法律效力，双方必须遵守。如果一方不履行法院判决，另一方可以申请法院强制执行。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提起诉讼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当其他方式无法解决争议时，受损方可以向人民法院提起诉讼。</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诉讼索赔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合同违约风险防范措施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2500" b="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仔细审查合同条款，确保合同内容明确、具体，无歧义和漏洞。</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对涉及重要权益和义务的条款进行重点审查，如交付时间、质量标准、违约责任等。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寻求专业法律人士的帮助，对合同进行法律风险评估和修改建议。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严格审查合同条款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建立完善的合同履行监管机制，确保合同双方按照约定履行义务。</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定期对合同履行情况进行检查和评估，及时发现和解决问题。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加强与合同相对方的沟通和协调，确保合同履行过程中的顺畅和高效。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加强合同履行监管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制定应对措施，对风险进行及时有效的处理和控制。</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加强风险信息的收集和整理，为风险预警提供有力支持。</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078" b="1907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建立合同风险预警机制，对可能出现的风险进行预测和评估。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建立完善风险预警机制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https://d.book118.com/527063115033006041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2024-09-13T22:00:30.484</cp:lastPrinted>
  <dcterms:created xsi:type="dcterms:W3CDTF">2024-09-13T14:00:30Z</dcterms:created>
  <dcterms:modified xsi:type="dcterms:W3CDTF">2024-09-13T14:00:32Z</dcterms:modified>
</cp:coreProperties>
</file>