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94ABA-126A-4E93-ADAE-C0371037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9E2EE-17D4-4A52-868B-33CF5845D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27FCA-65C4-410D-A307-8875DA59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5A017-DC74-4BB2-8D1E-77883E866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086D2-2D3F-414F-978C-31C80B603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7C483-313C-4593-B327-42B447C5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2F73B-D020-4F1E-B9C4-E8151B33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27DC3-F813-44F1-99D2-9C3D5B96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F6699-EA8C-454B-A089-849A49A4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2B38F-4A79-466A-9035-FA2D5041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836A7-329F-4ED9-8F75-82B90B39E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64013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析论证的方法\n## 1.分析论证的基本原理与概念\n### 1.1论证的定义与分类\n### 1.2论证的基本元素与结构\n### 1.3分析论证的目的与意义\n## 2.分析论证的方法与技巧\n### 2.1归纳法与演绎法\n### 2.2类比法与对比法\n### 2.3因果推理与逻辑关系\n## 3.论证的谬误与识别\n### 3.1谬误的定义与类型\n### 3.2常见谬误的分析与辨析\n### 3.3避免谬误的方法与技巧\n## 4.分析论证的实践与应用\n### 4.1案例分析：成功的论证分析\n### 4.2案例分析：失败的论证分析\n### 4.3提高分析论证能力的策略与方法\n## 5.分析论证的未来发展趋势\n### 5.1人工智能与论证分析\n### 5.2跨学科的论证分析方法\n### 5.3网络环境与论证分析的未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分析论证的方法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分析论证的基本原理与概念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逻辑推理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来支持或反驳某个观点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演绎论证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：从一般原理推导出特殊结论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归纳论证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：从特殊事实归纳出一般原理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：通过类比相似事物来证明观点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：通过对比不同事物来证明观点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论证的定义与分类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论证的基本元素与结构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论证的基本元素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：需要证明的观点或结论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：支持主张的事实或理由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：用于推导结论的前提条件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：反驳对手观点的论据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论证的结构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：提出主张和背景信息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：提供证据和理由支持主张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：反驳可能的反对意见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：总结论证，重申主张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分析论证的目的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：评估论据的有效性和合理性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：提炼出有价值的观点和论据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：发现论证中的问题和谬误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分析论证的意义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：提高个人的逻辑思维能力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：批判性思维，避免盲目接受观点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：有助于更好地与他人沟通和讨论问题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分析论证的目的与意义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分析论证的方法与技巧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归纳法与演绎法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归纳法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归纳出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归纳法的关键在于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演绎法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一般原理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推导出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演绎法的关键在于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逻辑推理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严密性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相似事物来证明观点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类比法的关键在于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寻找相似性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揭示本质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对比法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不同事物来证明观点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对比法的关键在于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强调论点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类比法与对比法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因果推理与逻辑关系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因果推理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因果推理的关键在于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发现因果关系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排除干扰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逻辑关系的关键在于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确保推理过程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严密性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论证的谬误与识别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谬误的定义与类型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谬误的定义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论证过程中的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错误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谬误可能导致论证的无效或误导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谬误的类型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形式谬误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：推理过程中的形式错误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实质谬误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：推理过程中的内容错误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歧义谬误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：概念或表述的歧义导致的错误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诉诸情感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：通过情感来证明观点，而非逻辑推理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https://d.book118.com/527064013144006043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分析论证的方法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2024-09-17T18:18:13.291</cp:lastPrinted>
  <dcterms:created xsi:type="dcterms:W3CDTF">2024-09-17T10:18:13Z</dcterms:created>
  <dcterms:modified xsi:type="dcterms:W3CDTF">2024-09-17T10:18:15Z</dcterms:modified>
</cp:coreProperties>
</file>