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EDDE2B-BCBF-4C49-B00C-EE65E191C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1B2E3-D767-4517-BA3C-429F079A7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E62FBF-54B7-4699-B404-0AA83A1CF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F608EE-5F4B-45DD-85E9-F25FD35825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5DC801-70AB-4557-8BF2-C55539D9EA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CC86C5-0538-4E5C-851A-DD4437A461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9C926C-A32A-41AD-B495-0AFB9FF289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C5E051-AA3A-47F6-97CE-58979EBB63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E1EDD-DCFC-4F2C-A196-4F40E0574B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9779F6-D726-466A-88EC-BD8BA2B98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FB56F-68AE-418A-B7E4-20052AA0A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651101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ICU中心静脉血氧饱和度监测对急性肺损伤患者的治疗策略指导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ICU中心静脉血氧饱和度监测技术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急性肺损伤患者病理生理变化</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ICU中心静脉血氧饱和度监测在治疗策略中应用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案例分析与实践经验分享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探讨ICU中心静脉血氧饱和度（ScvO2）监测在急性肺损伤（ALI）患者治疗策略中的指导作用。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急性肺损伤（ALI）是ICU中常见的危重症，其发病率和死亡率均较高。ScvO2监测作为一种评估全身氧合状态的手段，已被广泛应用于危重病人的治疗中。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临床表现</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治疗原则</a:t>
            </a:r>
          </a:p>
        </p:txBody>
      </p:sp>
      <p:pic>
        <p:nvPicPr>
          <p:cNvPr id="5" name="Picture 5"/>
          <p:cNvPicPr>
            <a:picLocks noChangeAspect="1"/>
          </p:cNvPicPr>
          <p:nvPr/>
        </p:nvPicPr>
        <p:blipFill>
          <a:blip r:embed="rId2"/>
          <a:srcRect l="5667" r="5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794" r="5794"/>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急性肺损伤概述</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急性肺损伤（ALI）是指由各种肺内和肺外致病因素所导致的急性、进行性缺氧性呼吸衰竭。</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ALI患者主要表现为呼吸窘迫、顽固性低氧血症和呼吸衰竭，肺部影像学表现为双肺渗出性病变。</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ALI的治疗原则包括积极治疗原发病、尽早给予机械通气辅助呼吸、限制液体入量、应用糖皮质激素等。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指导治疗策略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通过ScvO2监测，医生可以了解患者的氧供需平衡情况，从而制定和调整治疗策略，如调整机械通气参数、给予液体复苏或应用血管活性药物等。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评估全身氧合状态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ScvO2监测能够实时反映全身氧合状态，为临床医生提供及时、准确的信息，有助于判断患者的病情和预后。</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预测并发症风险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ScvO2降低可能提示患者存在组织器官缺氧的风险，医生可以根据监测结果预测并发症的发生风险，并采取相应的预防措施。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458" r="174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ICU中心静脉血氧饱和度监测意义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ICU中心静脉血氧饱和度监测技术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中心静脉血氧饱和度（ScvO2）监测是通过测量上腔静脉或下腔静脉血液中氧合血红蛋白占全部血红蛋白的百分比来评估全身氧供和氧耗的平衡状态。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通常采用光纤传感器或导管式传感器进行连续监测，也可通过抽取中心静脉血进行间断性血气分析来计算ScvO2。</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监测原理及方法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ScvO2的正常值范围为65%-75%，但具体数值可能因患者年龄、病情等因素而有所差异。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ScvO2低于65%通常提示全身氧供不足，可能存在休克、心力衰竭等严重病症；而ScvO2高于75%则可能提示过度氧合或氧中毒的风险。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正常值与异常判断标准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异常判断标准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正常值</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监测注意事项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确保传感器或导管正确放置并固定，避免移位或脱落；</a:t>
            </a:r>
          </a:p>
        </p:txBody>
      </p:sp>
      <p:pic>
        <p:nvPicPr>
          <p:cNvPr id="6" name="Picture 6"/>
          <p:cNvPicPr>
            <a:picLocks noChangeAspect="1"/>
          </p:cNvPicPr>
          <p:nvPr/>
        </p:nvPicPr>
        <p:blipFill>
          <a:blip r:embed="rId2"/>
          <a:srcRect t="4917" b="491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定期校准传感器以保证测量准确性；</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监测注意事项与并发症预防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6096000" y="895840"/>
            <a:ext cx="5476240" cy="5476240"/>
          </a:xfrm>
          <a:prstGeom prst="rect">
            <a:avLst/>
          </a:prstGeom>
        </p:spPr>
      </p:pic>
      <p:sp>
        <p:nvSpPr>
          <p:cNvPr id="3" name="TextBox 3"/>
          <p:cNvSpPr txBox="1"/>
          <p:nvPr/>
        </p:nvSpPr>
        <p:spPr>
          <a:xfrm>
            <a:off x="948881" y="1501120"/>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ct val="0"/>
              </a:spcBef>
              <a:buFont typeface="Arial"/>
              <a:buChar char="•"/>
            </a:pPr>
            <a:r>
              <a:rPr lang="en-US" sz="1350">
                <a:solidFill>
                  <a:srgbClr val="020000">
                    <a:alpha val="100000"/>
                  </a:srgbClr>
                </a:solidFill>
                <a:latin typeface="Microsoft Yahei"/>
                <a:ea typeface="Microsoft Yahei"/>
                <a:cs typeface="Microsoft Yahei"/>
              </a:rPr>
              <a:t>密切观察患者病情变化，及时调整治疗策略。</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监测注意事项与并发症预防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监测注意事项与并发症预防</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并发症预防</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严格遵守无菌操作原则，降低感染风险；</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避免长时间压迫或扭曲导管，以减少血栓形成和血管损伤的风险；</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定期检查传感器功能状态，及时更换损坏的传感器或导管。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急性肺损伤患者病理生理变化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急性肺损伤时，肺部炎症反应加剧，大量炎症细胞浸润，释放多种炎症介质，导致肺组织损伤。</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炎症反应</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氧化应激在急性肺损伤发病过程中起重要作用，活性氧自由基增多，抗氧化系统失衡，加重肺组织损伤。</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氧化应激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急性肺损伤时，肺上皮细胞和内皮细胞凋亡增加，细胞屏障功能受损，加重肺水肿和炎症反应。</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细胞凋亡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肺部炎症反应与损伤机制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https://d.book118.com/527065110164006040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Microsoft Yahei</vt:lpstr>
      <vt:lpstr>微软雅黑</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2024-09-13T13:05:58.795</cp:lastPrinted>
  <dcterms:created xsi:type="dcterms:W3CDTF">2024-09-13T05:05:58Z</dcterms:created>
  <dcterms:modified xsi:type="dcterms:W3CDTF">2024-09-13T05:06:00Z</dcterms:modified>
</cp:coreProperties>
</file>