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A33D0-6D67-4E92-B242-607D7F70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5CF22-133F-4A16-B84C-A034A46C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C6561-9E8C-47BD-8574-554C67FC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AD7B9-6E16-4D3C-9A2C-7402E2D8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80E67-96BB-41BE-9850-D31A3028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13295-659D-4155-A2DA-C9E29BC40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338BB-AD7B-4C4D-8F3F-E1360EE7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48018-8C7A-465C-A48F-A350E039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AF6A6-ED8C-42F3-B1E3-3AF8B43D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C67F2-A503-4E96-BD76-05DADAAE0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208A4-5D20-4DBA-97D2-1A8662D33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65166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全球最有效健身计划书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健身计划目标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健身训练计划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健身计划实施与调整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健身计划效果评估与反馈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通过锻炼，可以增强心肺功能，提高免疫力，降低患病风险，有效管理个人健康。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塑造良好体态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运动能够释放压力，改善情绪，对于缓解焦虑、抑郁等心理问题有积极作用。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规律的运动能帮助改善体型，塑造肌肉线条，让人保持活力与自信。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健康的身体是享受生活的前提，良好的身体素质能让人更好地应对工作和生活挑战。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全球范围内，人们不再局限于传统的健身方式，而是根据个人喜好选择如瑜伽、普拉提、CrossFit等各种运动。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多元化运动方式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越来越多的人意识到合理的饮食对健身效果的影响，开始注重膳食搭配，以实现更好的健身效果。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健身与饮食结合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可穿戴设备、健身APP等科技产品的普及，为人们提供了更便捷的健身指导和数据监测。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科技助力健身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以兴趣为导向的健身社区逐渐兴起，人们可以在这里找到志同道合的伙伴，共同追求健身目标。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社区化健身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全球健身趋势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健身计划目标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减脂目标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通过有氧运动和力量训练，减少体内脂肪含量，改善身体成分比例。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制定合理的饮食计划，控制热量摄入，增加有氧运动如跑步、游泳、骑车等，以及力量训练如举重、俯卧撑等，以燃烧脂肪，提高代谢率。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避免过度节食和单一运动方式，保持营养均衡和多样化的运动刺激。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通过力量训练和适当的有氧运动，增加肌肉质量和力量。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进行大肌群的力量训练，如深蹲、硬拉、卧推等，合理安排训练计划，充分休息和恢复，同时配合适当的有氧运动如慢跑、跳绳等，以增强心肺功能和耐力。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注意饮食中蛋白质的摄入量，保证充足的睡眠和休息。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通过全面的健身计划，提高身体健康水平，预防慢性疾病。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结合有氧运动和力量训练，全面提高心肺功能、肌肉力量和柔韧性，同时注意饮食健康，控制盐分、糖分和脂肪的摄入量，预防高血压、糖尿病和心血管疾病等慢性疾病。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关注身体信号，合理调整运动和饮食计划，避免过度疲劳和受伤。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健身训练计划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慢跑是一项简单易行且效果显著的有氧运动，可以提高心肺功能，促进心血管健康。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06" r="168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游泳是一项全身性有氧运动，可以增强心肺功能，改善身体素质，减轻关节负担。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骑自行车是一种低冲击力的有氧运动，可以锻炼心肺功能，提高腿部肌肉力量。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卧推是经典的胸部训练动作，可以增强胸大肌和肱三头肌的力量。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深蹲是腿部训练的基础动作，可以增强臀大肌和大腿肌肉的力量。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硬拉是一项全身性的复合训练动作，可以锻炼背部、臀部和大腿肌肉的力量。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瑜伽可以帮助提高身体的柔韧性，缓解肌肉紧张和疼痛，减轻压力。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通过拉伸运动可以增加肌肉的延展性，预防运动损伤，提高身体的柔韧性。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普拉提是一种注重身心健康的全身性柔韧性训练，可以提高身体的平衡性和稳定性。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普拉提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跑步冲刺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通过短时间内的高强度跑步冲刺，可以提高心肺功能和代谢能力，燃烧脂肪，塑造身材。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Tabata训练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Tabata训练是一种高强度间歇性训练，通过短时间内的高强度动作和休息交替进行，可以提高耐力和力量。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HIIT训练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HIIT训练（高强度间歇训练）是一种高效的全身性锻炼方式，通过短时间内的高强度运动和低强度运动的交替进行，可以提高代谢率和减脂效果。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高强度间歇训练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https://d.book118.com/527065166023006041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2024-09-13T19:36:48.767</cp:lastPrinted>
  <dcterms:created xsi:type="dcterms:W3CDTF">2024-09-13T11:36:48Z</dcterms:created>
  <dcterms:modified xsi:type="dcterms:W3CDTF">2024-09-13T11:36:50Z</dcterms:modified>
</cp:coreProperties>
</file>