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39BB0-1BB9-4BEF-BC91-A4AC0A6D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701A3-E0DC-4B7E-BF8F-D254DA50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63499-7011-4C27-9C14-782E1FC28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5E0C9-DF24-4022-A7A2-2762A404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07458-E8C4-4134-91ED-D8B0C2F6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B9088-644A-4D60-B559-A2DAB3B23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FF3F7A-C4EE-4FEA-8D2C-FC60DC703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21069-A8B6-4D4D-896C-CAC6CA3F6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C0C77-2263-4270-B75A-DBE02954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0117E-EDAA-42A6-A96A-D0E22A6C9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E352D-C8C8-47E9-80E3-11CB10A39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661151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医疗器械经营基础知识培训数据分析与决策制定方法解析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医疗器械经营数据分析应用实例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基于数据的决策制定在医疗器械经营中的实践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医疗器械经营管理的复杂性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医疗器械涉及多个领域和专业知识，其经营管理具有较高的复杂性和专业性。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提高医疗器械经营人员的专业素养和综合能力，促进医疗器械市场的健康发展。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医疗器械市场规模不断扩大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随着医疗技术的不断进步和人们健康意识的提高，医疗器械市场需求不断增长，市场规模持续扩大。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通过对市场数据的收集、整理和分析，揭示医疗器械市场的发展趋势和潜在机会，为企业制定市场策略提供决策依据。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通过对竞争对手的数据分析，了解行业竞争格局和竞争态势，为企业制定竞争策略提供参考。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基于数据分析结果，针对不同市场和客户需求，制定相应的产品定位和营销策略，提高产品销售业绩。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产品定位与营销策略制定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运用数据分析方法，识别和管理医疗器械经营过程中的风险，优化决策过程，降低企业经营风险。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风险管理与决策优化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数据分析与决策制定在医疗器械经营中的重要性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医疗器械经营基础知识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医疗器械是指用于预防、诊断、治疗、缓解人类疾病、损伤或残疾的设备、器具、器材、材料或其他物品，包括所需的软件。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根据风险等级，医疗器械可分为三类，即一类、二类和三类。一类风险最低，三类风险最高。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当前，全球医疗器械市场规模持续扩大，创新产品不断涌现。同时，市场竞争日益激烈，企业兼并重组频繁。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未来，医疗器械市场将呈现以下趋势：一是智能化发展，二是远程医疗应用普及，三是绿色环保理念推广，四是跨国合作与并购加速。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我国已建立较为完善的医疗器械法规体系，包括《医疗器械监督管理条例》、《医疗器械注册管理办法》等。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近年来，国家出台了一系列政策措施，支持医疗器械产业发展，如鼓励创新、优化审批流程、加强监管等。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从医疗器械经营企业的信息系统、销售记录、库存管理等渠道收集数据。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对数据进行去重、缺失值处理、异常值处理等，保证数据质量。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将数据按照不同的维度进行整理，如产品类别、销售区域、时间等，以便后续分析。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对数据进行基本的统计描述，如均值、标准差、最大值、最小值等，了解数据的分布和特征。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探究不同产品之间的关联关系，发现潜在的交叉销售和增值服务机会。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通过对时间序列数据的分析，了解医疗器械销售的历史趋势和未来预测。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将客户或产品按照相似特征进行分组，以便针对不同群体制定个性化营销策略。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表格和图形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利用Excel、Python等工具将数据以表格或图形的形式展现出来，如柱状图、折线图、饼图等，以便更直观地了解数据分布和特征。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数据仪表盘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通过数据仪表盘可以将多个关键指标集中展现，帮助决策者快速了解经营情况。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利用地理信息系统（GIS）技术将数据与地图相结合，展示销售区域分布和客户群体特征。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决策制定流程与方法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https://d.book118.com/527066115144006032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2024-09-05T19:22:12.237</cp:lastPrinted>
  <dcterms:created xsi:type="dcterms:W3CDTF">2024-09-05T11:22:12Z</dcterms:created>
  <dcterms:modified xsi:type="dcterms:W3CDTF">2024-09-05T11:22:14Z</dcterms:modified>
</cp:coreProperties>
</file>