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7B43BA2-B46A-446F-BE39-344F00BAD9B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D80BB-9A0F-406F-BBCE-646B8459B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35952-07AC-4AFF-8D10-60A613C36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39C08-03D8-48E8-8386-CE524220A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55EFD-B23C-422E-84E1-85F6220F0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C410FE-BA58-47DF-BBF8-31DE21F66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F49888-E7A1-4126-9333-29C950789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BEA59E-56F9-4E24-B8A0-521941C35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03382-B071-437C-B5C2-C2B01CB6B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CD917-026E-4D83-A598-43687F95B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441CD-8F72-400C-BB45-74B91607F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CCEB8-7947-45BC-AC78-D6BD539A7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BAB825F-B292-4DCD-8D8A-EE9BCCE19B7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46E9436-43F0-4BA2-A8A7-A4FD7E83846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00065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仓库管理中的货物分类与归档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仓库管理的重要性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货物分类的方法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货物归档的方法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货物分类与归档的软件支持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仓库管理的问题与解决方案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仓库管理的重要性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仓库管理的概念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仓库管理是对仓库内货物进行合理分类、归档和管理的过程。它是企业物流管理中至关重要的一环。仓库管理的好坏直接影响到企业的物流效率、成本控制和客户满意度。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仓库管理对企业的影响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减少库存积压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提高库存周转率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减少库存积压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降低库存成本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加快物流速度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提高物流效率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仓库管理的挑战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不同类型货物需要不同存储方式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库存管理困难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导致取货困难、漏发漏收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货物混乱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标签归档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给货物标记清晰标签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便于快速识别和归档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定期盘点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对仓库货物定期盘点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确保库存数据准确性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仓库管理的基本原则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分类存放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根据货物性质进行分类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便于管理和查找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货物分类的方法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按货物性质分类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按货物的性质进行分类，如易碎品、化学品、食品等，以便于合理存放和管理。这种分类方法能够帮助仓库工作人员更好地了解货物特性，采取相应的保护措施，确保货物安全。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按货物尺寸分类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体积小，易于堆放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小件货物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体积大，需要专门区域存放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大件货物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按货物重量分类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重量较轻，易于搬运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轻型货物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重量较重，需要专业搬运设备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重型货物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低价值货物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一般管理即可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无特殊要求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中等价值货物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注意监控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非特殊防护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按货物价值分类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高价值货物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需要重点保护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专人专区管理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货物分类与归档是仓库管理中重要的一环，通过合理的分类方法，可以提高仓库工作效率，保障货物安全。不同的分类标准适用于不同类型的货物，仓库管理人员需要根据实际情况制定合理的分类策略，加强货物的归档管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货物归档的方法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按时间归档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按照货物的入库时间进行归档，遵循先进先出原则，确保货物不会过期。这种方法可以有效管理货物的存放顺序，保证货物库存的新鲜度。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按需求归档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放置在易取得位置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高需求货物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储存在次要位置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低需求货物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介于高低之间的位置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中等需求货物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按地域归档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发往国内各地的货物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国内货物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特定地区指定的货物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区域指定货物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出口到国外的货物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国际货物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B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货物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B1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货物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B2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C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货物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C1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货物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C2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D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货物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D1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货物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D2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按客户归档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货物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A1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货物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A2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https://d.book118.com/527100065012006055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仓库管理中的货物分类与归档</vt:lpstr>
      <vt:lpstr>目录</vt:lpstr>
      <vt:lpstr>第1章 仓库管理的重要性</vt:lpstr>
      <vt:lpstr> </vt:lpstr>
      <vt:lpstr>仓库管理对企业的影响</vt:lpstr>
      <vt:lpstr>仓库管理的挑战</vt:lpstr>
      <vt:lpstr>仓库管理的基本原则</vt:lpstr>
      <vt:lpstr>第2章 货物分类的方法</vt:lpstr>
      <vt:lpstr> </vt:lpstr>
      <vt:lpstr>按货物尺寸分类</vt:lpstr>
      <vt:lpstr>按货物重量分类</vt:lpstr>
      <vt:lpstr>按货物价值分类</vt:lpstr>
      <vt:lpstr>结尾</vt:lpstr>
      <vt:lpstr>第3章 货物归档的方法</vt:lpstr>
      <vt:lpstr> </vt:lpstr>
      <vt:lpstr>按需求归档</vt:lpstr>
      <vt:lpstr>按地域归档</vt:lpstr>
      <vt:lpstr>按客户归档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2024-09-29T15:15:41.862</cp:lastPrinted>
  <dcterms:created xsi:type="dcterms:W3CDTF">2024-09-29T07:15:41Z</dcterms:created>
  <dcterms:modified xsi:type="dcterms:W3CDTF">2024-09-29T07:15:43Z</dcterms:modified>
</cp:coreProperties>
</file>