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A3FC90-A7F6-470C-9F42-53D7EC33603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BABEC-886E-45C3-9EC9-4A09FCE6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DBCC9-7DA3-4A06-B3CD-FE6FBCB5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C9876-B179-40A9-A71C-735F7E34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B9F8C-6A74-4725-A350-CDD39A51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ACCA6-5883-4A6F-8DF5-F05D00C2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71ED8-F933-44B7-9956-A04630F4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245A3-6000-48F3-A21E-D06589A8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4AB01-043D-4FF7-83D6-7F7AC574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317CA-F77C-41E7-BA4C-CFFEE7B2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AFE56-93D9-4618-9E7D-3B7EDB3D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D1B9B-FF01-4665-8072-C1CE0A6D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00D42BE-235A-41AB-9DD1-03816966A2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43B7B20-9312-45CF-96D1-20751668A6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010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提高售后服务绩效的培训课程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售后服务绩效培训课程设计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售后服务绩效培训课程的案例分析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售后服务绩效培训对企业发展至关重要。通过培训，员工能提高客户满意度，解决问题更快速，增加销售机会，最终增强企业竞争力。本课程旨在帮助员工提升专业技能和服务素质，从而更好地服务客户。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售后服务绩效培训的内容概述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技术培训、沟通技巧、客户关系管理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培训内容包括哪些方面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根据具体业务需求、员工现状和目标定制培训计划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如何设计有效的售后服务培训课程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线上线下结合，定期更新和持续辅导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培训的实施方式和周期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如何根据不同岗位设计不同的培训内容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根据具体工作职能和实际需求定制培训内容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如何评估员工的培训需求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调研员工现状和需求，制定个性化培训计划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哪些人员可以受益于本培训课程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客服人员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技术支持人员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面对面培训效果明显，但成本较高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传统培训方法的优缺点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融合在线学习和实地实践，提升学习效果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如何结合线上线下培训形式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在线课程、虚拟实训等方式，灵活便捷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现代培训方法的应用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优质售后服务的定义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优质售后服务是指在客户购买产品或服务后，能够提供及时、高效、周到的售后支持和解决方案的服务。优质售后服务对企业的意义在于可以提升客户满意度和忠诚度，增强品牌形象，并帮助企业获得更多的重复消费和口碑传播。关键特点包括响应快速、解决问题能力强、服务态度好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售后服务绩效指标的重要性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反映客户对售后服务的满意程度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衡量售后服务解决问题的能力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客户提出问题到得到响应的时间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解决客户问题所需的时间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问题处理时效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提高售后服务绩效的策略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简化投诉流程，提高解决效率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优化客户投诉处理流程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推出优惠活动，加强互动沟通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培养客户忠诚度的方法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加强培训，提升服务素质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提高员工售后服务意识培养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如何利用评估结果改进服务质量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根据反馈改进流程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加强培训提升服务水平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建立绩效奖惩机制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售后服务绩效评估的常见误区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只关注问题数量不解决根源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忽视员工服务态度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过分追求速度而忽略质量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增强品牌竞争力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如何评估售后服务绩效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售后服务绩效评估的方法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问题统计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服务质量分析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对企业至关重要，通过优质的售后服务，可以提升客户的满意度和忠诚度，增强品牌竞争力，实现持续发展。制定合理的指标、优化服务流程、培养员工意识、评估绩效结果都是提高售后服务绩效的关键步骤，企业应该重视售后服务，不断优化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售后服务绩效培训课程设计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售后服务培训课程的目标设定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售后服务培训课程的目标设定是培训如何明确具体目标，与企业战略目标相匹配并评估目标达成的方法。明确培训目标有助于员工明确学习重点，提高绩效。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售后服务培训课程的内容设计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根据员工需求设计培训内容，确保实用性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员工需求设计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制定培训课程的大纲和计划，确保系统性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大纲和计划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选择合适的培训内容形式，提高吸收效果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游戏化教学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职务需求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售后服务培训课程的教学方法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课堂讲授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售后服务培训课程的评估与反馈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评估培训效果，调整课程内容和教学方法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不断改进培训课程的质量，提升培训效果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获得员工对培训的反馈，了解培训满意度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通过以上培训内容设计、教学方法和评估反馈等环节的理论与实践相结合，可以提高售后服务绩效，提升企业服务水平。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https://d.book118.com/527100103012006055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提高售后服务绩效的培训课程</vt:lpstr>
      <vt:lpstr>目录</vt:lpstr>
      <vt:lpstr>第一章 简介</vt:lpstr>
      <vt:lpstr> </vt:lpstr>
      <vt:lpstr>售后服务绩效培训的内容概述</vt:lpstr>
      <vt:lpstr>售后服务绩效培训的对象</vt:lpstr>
      <vt:lpstr>售后服务绩效培训的方法</vt:lpstr>
      <vt:lpstr>第2章 售后服务绩效的重要性</vt:lpstr>
      <vt:lpstr> </vt:lpstr>
      <vt:lpstr>售后服务绩效指标的重要性</vt:lpstr>
      <vt:lpstr>提高售后服务绩效的策略</vt:lpstr>
      <vt:lpstr>如何评估售后服务绩效</vt:lpstr>
      <vt:lpstr>总结</vt:lpstr>
      <vt:lpstr>第3章 售后服务绩效培训课程设计</vt:lpstr>
      <vt:lpstr> </vt:lpstr>
      <vt:lpstr>售后服务培训课程的内容设计</vt:lpstr>
      <vt:lpstr>售后服务培训课程的教学方法</vt:lpstr>
      <vt:lpstr>售后服务培训课程的评估与反馈</vt:lpstr>
      <vt:lpstr>结尾</vt:lpstr>
      <vt:lpstr>第4章 售后服务绩效培训的实施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2024-09-29T15:15:42.633</cp:lastPrinted>
  <dcterms:created xsi:type="dcterms:W3CDTF">2024-09-29T07:15:42Z</dcterms:created>
  <dcterms:modified xsi:type="dcterms:W3CDTF">2024-09-29T07:15:44Z</dcterms:modified>
</cp:coreProperties>
</file>