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8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CC8BB-9FB5-40AB-A15D-5785E6BD1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97363-2300-4187-9937-4BDD49058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F1B7E-8977-43E7-9054-AE7E1AE35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3B348-3B85-4554-B1E0-0A6769EC8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3CAD26-7D6D-4106-9FAC-D9A44FC32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ABC858-FD25-467F-895D-AE3A9F549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FBA8D6-F975-44BB-88CB-822A6D607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81EE4-FF3F-446F-8AC4-CFFBD05CA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0374D-51B6-4692-A9E5-F18C61587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0DB10-DCFB-4CD6-8EA1-EAFF4012D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74660-0261-4747-B9A3-F6DFDC35C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18" Type="http://schemas.openxmlformats.org/officeDocument/2006/relationships/tags" Target="../tags/tag276.xml" /><Relationship Id="rId19" Type="http://schemas.openxmlformats.org/officeDocument/2006/relationships/tags" Target="../tags/tag277.xml" /><Relationship Id="rId2" Type="http://schemas.openxmlformats.org/officeDocument/2006/relationships/tags" Target="../tags/tag260.xml" /><Relationship Id="rId20" Type="http://schemas.openxmlformats.org/officeDocument/2006/relationships/tags" Target="../tags/tag278.xml" /><Relationship Id="rId21" Type="http://schemas.openxmlformats.org/officeDocument/2006/relationships/tags" Target="../tags/tag279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0013014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手术患者的营养支持与饮食调理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手术患者营养支持的注意事项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1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手术患者的营养支持途径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手术患者营养支持的重要性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8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1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手术患者的营养需求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手术患者的饮食调理建议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手术患者营养支持的重要性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维持患者生理功能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维持免疫系统功能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预防并发症的发生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1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促进伤口愈合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2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3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维持肌肉和器官功能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促进术后恢复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维持机体正常生理功能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提高机体抵抗力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1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促进伤口愈合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2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3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减少并发症的发生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预防并发症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维持患者营养状况，减少感染等并发症的发生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促进伤口愈合，减少术后并发症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提高患者免疫力，降低感染风险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预防肠道菌群失调，减少术后并发症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提高生存率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手术患者营养支持有助于提高患者的生存率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营养不良的手术患者恢复期更长，并发症更多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营养支持可以减少手术后的感染和并发症的发生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营养支持有助于提高手术患者的免疫力和抵抗力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手术患者的营养需求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能量需求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手术患者能量需求增加，以维持生命体征和组织修复。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术后能量需求取决于患者的年龄、体重、身高和性别等因素。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评估患者的营养状况，制定个性化的能量供给方案。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注意控制能量供给量，避免过度喂养或营养不良。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蛋白质需求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不同手术类型对蛋白质的需求不同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蛋白质摄入量应根据患者的具体情况进行评估和调整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手术患者需要更多的蛋白质来帮助身体恢复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蛋白质有助于伤口愈合和肌肉生长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脂肪需求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手术患者需要适量的脂肪来满足能量需求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脂肪是细胞膜的主要成分，有助于维持细胞功能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适量的脂肪摄入还有助于维生素和矿物质的吸收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建议手术患者选择富含不饱和脂肪的食物，如鱼类、坚果和橄榄油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手术患者的营养需求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碳水化合物需求：提供足够的能量，维持正常的生理功能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蛋白质需求：促进伤口愈合，修复组织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脂肪需求：提供必需脂肪酸，维持细胞膜完整性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维生素和矿物质需求：增强免疫功能，促进新陈代谢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维生素和矿物质需求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维生素C：促进伤口愈合，增加抵抗力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铁：参与血红蛋白合成，预防贫血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锌：参与蛋白质合成，促进伤口愈合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维生素A：保持粘膜完整性，预防感染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https://d.book118.com/527100130146006026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LINE_FORE_SCHEMECOLOR_INDEX" val="7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LINE_FORE_SCHEMECOLOR_INDEX" val="7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LINE_FORE_SCHEMECOLOR_INDEX" val="7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EXT_FILL_FORE_SCHEMECOLOR_INDEX" val="14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LINE_FORE_SCHEMECOLOR_INDEX" val="7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LINE_FORE_SCHEMECOLOR_INDEX" val="7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75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3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手术患者的营养支持与饮食调理</vt:lpstr>
      <vt:lpstr>目录</vt:lpstr>
      <vt:lpstr>手术患者营养支持的重要性</vt:lpstr>
      <vt:lpstr>维持患者生理功能</vt:lpstr>
      <vt:lpstr>促进术后恢复</vt:lpstr>
      <vt:lpstr>预防并发症</vt:lpstr>
      <vt:lpstr>提高生存率</vt:lpstr>
      <vt:lpstr>手术患者的营养需求</vt:lpstr>
      <vt:lpstr>能量需求</vt:lpstr>
      <vt:lpstr>蛋白质需求</vt:lpstr>
      <vt:lpstr>脂肪需求</vt:lpstr>
      <vt:lpstr>手术患者的营养需求</vt:lpstr>
      <vt:lpstr>维生素和矿物质需求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2024-09-01T03:42:35.951</cp:lastPrinted>
  <dcterms:created xsi:type="dcterms:W3CDTF">2024-08-31T19:42:35Z</dcterms:created>
  <dcterms:modified xsi:type="dcterms:W3CDTF">2024-08-31T19:42:39Z</dcterms:modified>
</cp:coreProperties>
</file>