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D9C1B-DC00-4BC6-81E9-916DDA2F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14FE-68EE-4777-B1B7-76E6F920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C87DD-2DBC-4D67-A5C5-CA89462D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3E147-3475-4DC2-86A2-7FD0A096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0C803-7185-4B4A-9FED-43B6BCFB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AAD71-6B9F-429F-802C-FF6EDF50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4A82B-59C9-4694-86D0-83E707E6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20E9D-0272-41F9-9F63-68B7B364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70205-A11A-4652-8079-C01CA50E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4314A-9EB2-4A50-B614-2731DAB2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A030C-D2B9-4003-A790-D14F826B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0144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医院住院病人管理制度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住院病人管理规定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住院病人安全保障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住院病人服务质量提升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住院费用管理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住院病人管理制度的建立和完善，有助于提高医疗质量，保障病人安全，提升医院服务水平。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随着医疗水平的提高，医院住院病人数量不断增加，病人管理成为医院管理的重要环节。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规范医院住院病人的管理，确保病人得到及时、安全、有效的医疗服务。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提高医院工作效率，优化医疗资源配置，降低医疗成本。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提升病人满意度，增强医院社会形象和信誉度。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住院病人管理规定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病人或家属需提前向医院提出住院申请，并提供相关证件和病历资料。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住院申请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医院根据病情和床位情况，为符合条件的病人办理入院手续，安排床位。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办理入院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医院向病人或家属告知住院期间的注意事项、治疗计划和相关费用。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住院手续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规定探视时间和陪护人数，保持病区安静、整洁，遵守医院秩序。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探视与陪护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确保病房内设施安全，防止意外事故发生，如防滑、防火等。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严格执行消毒隔离制度，预防交叉感染，对传染性疾病病人采取隔离措施。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病区管理规定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https://d.book118.com/527100144136006053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2024-09-27T17:51:34.348</cp:lastPrinted>
  <dcterms:created xsi:type="dcterms:W3CDTF">2024-09-27T09:51:34Z</dcterms:created>
  <dcterms:modified xsi:type="dcterms:W3CDTF">2024-09-27T09:51:36Z</dcterms:modified>
</cp:coreProperties>
</file>