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77AF3-BED6-4074-9224-400989F5A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4DBC2-15DE-45E3-B5B1-0574B406F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2651B-7354-4D9C-AE8B-71B29A32F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D3146-72FB-4E59-A133-93892FD4F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70CE26-5991-49A1-AD04-BF7EB7F2D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A22811-2CE0-4818-999C-E21FC12F8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6A5754-B622-4AE8-8639-81A85685A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8A415-8EBC-4B22-99F4-748B98731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4C059-C867-48AA-A58C-8732DDAC8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A4F28-7249-436B-B788-DDE44E1AA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B7C27-9E48-4AE3-93BD-00F65509E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011212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《产业形成与发展》ppt课件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产业发展的历程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产业发展的影响因素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产业发展的趋势与未来展望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产业是介于宏观经济和微观经济之间的中观经济，是具有同类属性的企业经济活动的集合。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产业是同类企业、行业的总称，是具有同质性生产活动的企业的集合。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产业是社会分工的产物，随着社会生产力的发展和社会分工的细化，产业不断涌现和分化。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产业的分类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根据生产活动特点划分：农业、工业、服务业等。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根据技术水平划分：传统产业、高新技术产业等。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根据产业组织形式划分：垄断产业、竞争性产业等。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根据在国民经济中的地位和作用划分：主导产业、基础产业、瓶颈产业等。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市场需求、资源条件、技术进步、经济政策等。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产业形成的条件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创新与模仿、资本积累、组织调整等。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产业形成的途径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企业数量增加、规模扩大、专业化协作提高等。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产业形成的过程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产业的形成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产业发展的历程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44" r="16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总结词：机械化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详细描述：第一次工业革命发生在18世纪末至19世纪初，以蒸汽机的发明和应用为标志，实现了从手工劳动向机械生产的转变，推动了纺织、采矿和钢铁等行业的快速发展。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第一次工业革命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总结词：电气化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详细描述：第二次工业革命发生在19世纪末至20世纪初，以电力的广泛应用为标志，实现了从机械生产向电气化生产的转变，推动了汽车、航空和电力等新兴产业的发展。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第二次工业革命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总结词：信息化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详细描述：第三次科技革命发生在20世纪中叶至今，以电子计算机和互联网的发明和应用为标志，实现了从电气化生产向信息化生产的转变，推动了信息技术、生物科技和新能源等新兴产业的快速发展。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第三次科技革命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总结词：多元化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详细描述：中国产业的发展经历了从计划经济向市场经济的转型，从以农业为主向多元化产业的转变，形成了完整的工业体系和现代服务业体系，成为全球重要的制造业基地和经济增长引擎。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中国产业的发展历程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https://d.book118.com/527101121201006036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2024-09-12T03:15:00.626</cp:lastPrinted>
  <dcterms:created xsi:type="dcterms:W3CDTF">2024-09-11T19:15:00Z</dcterms:created>
  <dcterms:modified xsi:type="dcterms:W3CDTF">2024-09-11T19:15:02Z</dcterms:modified>
</cp:coreProperties>
</file>