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16691-0697-4B50-8C51-85E00EFFA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91146-008A-444C-807C-13F4973FE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B8B4F-5ABB-4C08-B9C4-A70C5D84D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74ACD-4C2C-4D9A-9B18-7F9F7109A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E26346-3911-4E31-8B71-403DA0651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A858B8-FC91-4F47-8BE7-3EA22A0A3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308DBF-9DB8-4BEB-9BED-86312B92C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B8883-F93B-4BBB-BED2-ED7484803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FFD5F-0632-414E-9BB3-EE8F57485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9D197-8EC7-4EF9-9786-386723A5B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DC986-86CA-4C7B-B666-3F2152AB3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02063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大数据可视化管控平台的系统合理化优化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系统合理化方案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系统优化实施路径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随着互联网、物联网等技术的快速发展，数据量呈现爆炸式增长，大数据已经成为推动社会进步和发展的重要力量。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为了更好地管理和利用大数据，可视化管控平台应运而生，它能够将复杂的数据以直观、易懂的图形化方式展现，提高数据处理的效率和准确性。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可视化管控平台的需求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随着可视化管控平台的广泛应用，如何对其进行系统合理化优化，提高平台的性能、稳定性和易用性，成为当前亟待解决的问题。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系统合理化的重要性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研究目的：通过对大数据可视化管控平台的系统合理化优化进行研究，旨在提高平台的性能、稳定性和易用性，更好地满足用户需求。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分析现有大数据可视化管控平台的优缺点；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研究系统合理化的理论和方法；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设计并实现一种针对大数据可视化管控平台的系统合理化优化方案；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对优化方案进行实验验证和性能评估。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大数据可视化管控平台现状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大数据可视化管控平台通常采用分布式系统架构，包括数据采集、存储、处理、分析和可视化等模块。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分布式系统架构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平台提供丰富的数据可视化工具和图表库，支持多种数据展示方式，如折线图、柱状图、散点图、热力图等。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581" r="2058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平台可实时监控数据状态，及时发现数据异常和故障，并通过报警机制通知相关人员进行处理。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数据监控与报警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平台架构及功能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大数据可视化管控平台的数据来源广泛，包括企业内部业务系统、外部数据源、日志文件、传感器数据等。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数据处理流程包括数据采集、清洗、转换、聚合和分析等环节，最终将处理后的数据提供给可视化模块进行展示。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75" r="291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数据质量问题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可视化效果欠佳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系统性能瓶颈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缺乏智能化支持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现有问题及挑战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由于数据来源多样且复杂，数据质量难以保证，如数据缺失、异常值、重复数据等问题。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随着数据量不断增长，部分平台的系统性能出现瓶颈，如数据处理速度变慢、存储资源不足等问题。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部分平台的可视化效果不够直观、美观，难以满足用户多样化的数据展示需求。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现有平台在数据处理和分析方面智能化程度不足，需要人工参与较多，效率有待提高。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系统合理化方案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对原始数据进行清洗、去重、转换等处理，确保数据质量和一致性。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采用分布式存储技术，实现海量数据的高效存储和管理。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提供统一的数据访问接口和数据共享机制，方便用户快速获取所需数据。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数据访问与共享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整合数据资源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算法选择与优化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针对特定问题选择合适的算法，并进行参数调优和性能优化。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模型训练与评估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利用历史数据进行模型训练，采用交叉验证等方法对模型进行评估。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模型更新与迭代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根据实时数据和用户反馈，对模型进行持续更新和迭代，提高模型准确性和适应性。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优化算法模型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响应速度与流畅度提升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优化系统性能，提高响应速度和界面流畅度，减少用户等待时间。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采用简洁、直观的界面设计，提供友好的用户操作体验。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交互方式多样化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支持多种交互方式，如鼠标点击、拖拽、语音控制等，满足用户不同需求。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提升交互体验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系统优化实施路径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确定系统优化的具体目标，如提高数据处理速度、降低资源消耗、提升用户体验等。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分析现状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对现有系统进行全面分析，了解系统架构、性能瓶颈、用户体验等方面的问题。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制定方案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根据分析结果，制定详细的优化方案，包括技术选型、改进措施、实施步骤等。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https://d.book118.com/527102063066006033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2024-09-06T22:03:34.578</cp:lastPrinted>
  <dcterms:created xsi:type="dcterms:W3CDTF">2024-09-06T14:03:34Z</dcterms:created>
  <dcterms:modified xsi:type="dcterms:W3CDTF">2024-09-06T14:03:36Z</dcterms:modified>
</cp:coreProperties>
</file>