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19E4DC-47F8-4B41-8837-9012FDC41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39B634-5343-4855-B27E-E1C0347844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97DA9C-BCF4-4F58-9DA1-9C81FA3A6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F518C8-24D9-4A6D-AAF5-AB22165BBF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4896BB-7739-4A74-89FD-65E4E7C4EC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B6564A-35A7-4216-AF8E-199B7A992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2D3974-3EFC-47B2-996D-D9084CED2B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3C913D-BEB0-4F33-A81C-66C40F3F15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8F8C3F-8211-4922-952B-F82F4058B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8E1AC7-DD8F-48DC-A208-15A60F9D9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FCDBB6-8140-492B-9D74-6E91AE8C8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7104105006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机器人发展史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机器人起源与早期发展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工业机器人崛起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服务机器人发展与应用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特种机器人研究与应用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机器人技术前沿与挑战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未来展望与趋势预测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机器人起源与早期发展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1542" b="11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早在20世纪初，科幻小说就开始探讨机器人的概念，如捷克作家卡雷尔·恰佩克的《罗素姆的万能机器人》等作品，为机器人概念的普及奠定了基础。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科幻小说中的机器人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机器人是一种能够自动执行任务的机器系统。它既可以接受人类指挥，又可以运行预先编排的程序，也可以根据以人工智能技术制定的原则纲领行动。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机器人的定义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机器人概念提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339" b="24339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20世纪中期，美国科学家约瑟夫·恩格尔伯格和乔治·德沃尔共同研制出世界上第一台真正意义上的机器人，奠定了机器人发展的基础。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随着计算机技术和自动化技术的发展，工业机器人逐渐在工业生产中得到广泛应用，提高了生产效率和产品质量。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早期机器人研究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工业机器人兴起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机器人先驱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850" r="1185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机器人的机械部分是机器人的基础，包括各种传动机构、关节和连接件等，为机器人的运动提供了物理基础。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机械技术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电子技术在机器人中发挥着重要作用，包括传感器、控制器和执行器等，实现了机器人的感知、决策和执行功能。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电子技术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计算机技术的发展为机器人提供了强大的计算能力和数据处理能力，使得机器人能够完成复杂的任务。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计算机技术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人工智能技术是机器人的核心技术之一，通过机器学习、深度学习等技术，实现了机器人的自主学习和智能决策能力。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人工智能技术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机器人技术基础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工业机器人崛起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工业机器人定义及分类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工业机器人是一种自动化、可编程、多功能的机械设备，用于执行制造过程中的各种任务。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根据应用领域和功能，工业机器人可分为焊接、装配、搬运、喷涂等类型。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自动化生产线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工业机器人在自动化生产线中扮演重要角色，实现高效、准确的自动化生产。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柔性制造系统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工业机器人具备高度灵活性和可编程性，适用于柔性制造系统，满足多样化生产需求。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协作机器人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协作机器人与人类工作人员共同工作，提高生产效率和质量。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工业机器人技术应用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随着工业自动化程度的提高，工业机器人市场规模不断扩大。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国际知名机器人制造商占据市场主导地位，但国内企业也在迅速崛起。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工业机器人将向更加智能化、柔性化、协作化方向发展。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工业机器人市场现状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服务机器人发展与应用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服务机器人是一种半自主或全自主工作的机器人，它能完成有益于人类健康的服务工作，但不包括从事生产的设备。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服务机器人可以分为专业领域服务机器人和个人/家庭服务机器人，服务机器人的应用范围很广，主要从事维护保养、修理、运输、清洗、保安、救援、监护等工作。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4825" r="148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服务机器人定义及分类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自主导航技术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服务机器人需要具备在复杂环境中自主导航的能力，包括路径规划、避障、定位等技术。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人机交互技术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服务机器人需要与人类进行自然、友好的交互，包括语音识别、自然语言处理、计算机视觉等技术。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云计算和大数据技术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服务机器人通过云计算和大数据技术实现数据共享和处理，提高机器人的智能化水平和服务能力。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服务机器人技术应用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https://d.book118.com/527104105006006044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2024-09-18T03:10:37.733</cp:lastPrinted>
  <dcterms:created xsi:type="dcterms:W3CDTF">2024-09-17T19:10:37Z</dcterms:created>
  <dcterms:modified xsi:type="dcterms:W3CDTF">2024-09-17T19:10:39Z</dcterms:modified>
</cp:coreProperties>
</file>