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993AB-1E9A-4F58-806B-EF29775F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9A6D4-F6C2-4439-9985-776C0445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388ED-4900-42F2-A603-3638EC464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DEBB5-4070-4FC2-8140-D803DCD1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F422F-CEC5-435E-8465-0463F04E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5DB5B-F0B0-447E-8F78-5E392FDB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BE96B-FA28-4BBF-935F-1F25C245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E81B-4973-4080-81B9-B193F68B3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34608-0BB4-445D-8912-315D09AC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4B8C9-AE72-49FD-A5E2-B2F80C07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EF40A-2932-4E33-8F4F-5D2C29DC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5115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急诊专科护士培训总结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沟通与协作能力培养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心理素质与应对能力提升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随着医疗水平的提高，急诊科患者数量不断增加，对护士的需求也相应增加。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急诊科患者数量多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护理技能要求高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培训需求迫切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急诊科患者病情复杂多变，需要护士具备较高的护理技能和应变能力。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为了提高急诊科护士的护理水平和综合素质，需要加强培训和提高培训质量。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急诊专科护士需求现状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提高急诊科护士的护理技能和综合素质，为患者提供更好的护理服务。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制定详细的培训计划，包括培训内容、时间、方式等，确保培训效果。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包括急诊科常见疾病的基本知识、护理技能、急救技能等。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包括模拟演练、临床实习等方式，提高护士的实际操作能力。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包括沟通技巧、心理护理、职业素养等方面的课程，提高护士的综合素质。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综合素质课程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7" r="20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急诊护理基础知识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急诊护理是针对急危重症患者进行的快速、有效的救护措施，强调时效性和专业性。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急诊分诊制度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根据患者病情的紧急程度进行分诊，合理安排救治顺序，确保危重患者优先得到救治。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急救药品和设备的使用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熟悉各种急救药品的作用和使用方法，掌握急救设备的使用和维护。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掌握心肺复苏术的基本流程和操作要点，能够在紧急情况下迅速进行救治。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学会止血包扎的基本方法，能够正确处理各种创伤出血情况。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止血包扎技巧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熟悉急救转运的流程和注意事项，确保患者在转运过程中的安全。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急救转运流程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急救技能与操作规范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哮喘急性发作处理流程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保持呼吸道通畅，吸氧，使用吸入性糖皮质激素和支气管舒张剂等措施。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严重过敏反应处理流程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立即停止接触过敏原，进行抗过敏治疗，保持呼吸道通畅等措施。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急性心肌梗死处理流程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快速识别症状，实施心肺复苏，联系急救中心，进行溶栓或介入治疗等措施。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620" r="1062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常见急症处理流程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沟通与协作能力培养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使用简洁明了的语言，避免专业术语，确保信息传递准确。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积极倾听患者和家属的诉求，理解其感受和需求。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保持冷静，避免在沟通中带入个人情绪，确保信息传递客观。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明确团队共同目标，激发团队成员的积极性和责任感。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根据团队成员的特长和经验，合理分工，相互协作，提高工作效率。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建立有效的反馈机制，及时了解工作进展和问题，调整工作计划。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团队协作精神培养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https://d.book118.com/527105115000006042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2024-09-15T00:45:45.802</cp:lastPrinted>
  <dcterms:created xsi:type="dcterms:W3CDTF">2024-09-14T16:45:45Z</dcterms:created>
  <dcterms:modified xsi:type="dcterms:W3CDTF">2024-09-14T16:45:48Z</dcterms:modified>
</cp:coreProperties>
</file>