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4D2B6-99B6-4ED2-9FF4-7E798DBE8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18880-048F-479D-89F3-C82EF13DD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3C27E-C3F3-4B02-9C2F-3507231FA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77D6F-78C8-433C-874D-CC533E1A7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D0283B-A2FB-4915-B847-80BA5D930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EBF5AC-9E0D-4720-B178-4DAFB4921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B324A4-27D0-4306-91D5-21AFC8029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825C9-9E17-45F0-BCE7-6D7083A49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6B161-635A-4EF8-9A3A-64ED041D9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70D9E-C13A-44FD-AE1D-C53291921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34DB6-B191-462B-BD1C-109E57482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1002115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升式移动平台项目评价分析报告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项目成果展示及分析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项目团队协作与沟通评价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项目经济效益与社会效益分析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随着物流行业的发展，市场对于高效、便捷的货物搬运解决方案的需求日益增长。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升式移动平台作为一种新型的物流技术，具有自动化、智能化等优势，逐渐成为行业关注的焦点。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政府对于物流行业的创新和发展给予了一定的政策扶持和资金支持。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推动物流行业的创新和发展，提升行业整体的运营效率和服务水平。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研发一款高效、稳定的升式移动平台，满足物流行业对于货物搬运的需求。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通过升式移动平台项目的实施，提高企业的市场竞争力，拓展市场份额。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通过对项目的技术、经济、市场等方面进行全面评估，判断项目是否具备实施的可行性。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评估项目的可行性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通过对项目的深入分析，发现潜在的技术难题、市场风险等问题，为项目的顺利实施提供决策依据。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根据评价结果，对项目方案进行针对性的优化和改进，提高项目的成功率和实施效果。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优化项目方案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评价报告可以为投资者提供客观、全面的项目信息，帮助投资者做出明智的投资决策。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为投资者提供参考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确立项目目标和范围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明确项目的目标、范围、可行性以及预期成果，为后续工作提供指导。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组建项目团队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根据项目需求，组建具备相关专业技能和经验的团队，包括项目经理、开发人员、测试人员等。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进行需求调研和分析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收集用户需求和市场信息，对需求进行深入分析，为平台设计和开发提供依据。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前期准备阶段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制定技术方案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根据项目需求和团队技术栈，制定合理的技术方案，包括系统架构、数据库设计、前后端开发等。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系统设计与开发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按照技术方案，进行系统的详细设计和开发，包括界面设计、功能实现、数据库搭建等。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版本控制与代码管理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采用版本控制工具对代码进行管理，确保多人协作时的代码一致性和可追踪性。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平台设计与开发阶段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对平台各项功能进行详细测试，确保功能完整、正确且符合用户需求。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功能测试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对平台进行压力测试和性能测试，确保平台在高负载下的稳定性和可靠性。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性能测试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对平台进行安全漏洞扫描和渗透测试，确保平台的安全性。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安全测试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邀请用户参与验收测试，收集用户反馈和建议，对平台进行持续改进和优化。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用户验收测试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测试与验收阶段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项目成果展示及分析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升降功能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平台具备稳定的升降能力，可在不同高度间自由调整，满足多种场景需求。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移动性能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平台具备良好的移动性，可在复杂地形中灵活穿梭，提高了作业效率。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载重能力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经过测试，平台具备较高的载重能力，可承载重型设备进行作业。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主要功能实现情况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采用先进的驱动技术，提高了平台的移动速度和稳定性。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创新驱动系统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引入智能化控制算法，实现了平台的精准定位和自动控制。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智能控制系统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优化能源管理系统，降低能耗和排放，符合绿色环保理念。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节能环保设计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技术创新点及优势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建筑领域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在灾害救援中，快速响应并运送救援物资和设备。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还可应用于航空、港口、电力等多个领域，拓展应用范围广泛。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可用于高层建筑的施工和维护，提高作业效率和安全性。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用于复杂地形的军事运输和作战支援，提升作战能力。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成果应用前景预测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项目团队协作与沟通评价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https://d.book118.com/527110021152006041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2024-09-14T19:22:58.189</cp:lastPrinted>
  <dcterms:created xsi:type="dcterms:W3CDTF">2024-09-14T11:22:58Z</dcterms:created>
  <dcterms:modified xsi:type="dcterms:W3CDTF">2024-09-14T11:23:00Z</dcterms:modified>
</cp:coreProperties>
</file>