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53C74-3E3A-4EE4-B702-D2589778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71B5-7268-4CBB-9496-9F8A136DB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10392-6B22-4242-AF4A-2935F0DC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92D10-2922-4FEF-9A07-59A53BE2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1C18E2-144F-4E87-830A-F54F808D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C7F3A-E287-41BF-AFD3-B95D842B7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1DD75-ADB1-4B58-8ECA-A549A1300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FEC19-63AE-4FA0-A26D-C898DD494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562B2-616C-4BC4-BA68-69B6BE327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C8387-3A31-4027-A3A8-18DB6D53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5AABC-9BEA-4414-B668-E1CA48F38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10045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家人的安全心中最重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家庭安全环境建设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交通安全出行保障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饮食健康与安全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网络安全与信息保护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心理健康与情感关怀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强调家人安全的重要性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本文旨在通过阐述家人安全的重要性，提醒读者关注家庭安全，加强家庭安全意识，确保家人的生命和财产安全。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应对现实生活中的安全威胁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随着社会的不断发展，人们面临着越来越多的安全威胁，如交通事故、火灾、犯罪等。因此，加强家人安全意识，提高安全防范能力显得尤为重要。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家人的生命安全是至关重要的，任何安全事故都可能给家庭带来不可挽回的损失。因此，我们应该始终把家人的安全放在首位，切实保障他们的生命安全。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生命无价，安全至上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一个幸福的家庭需要建立在安全的基础上。只有当家人的生命和财产安全得到保障时，我们才能享受到真正的家庭幸福。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家庭幸福，安全是保障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家庭是社会的基本组成单位，家庭的安全与和谐对社会的稳定和发展具有重要意义。因此，我们应该注重家庭安全，为社会的和谐稳定做出贡献。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社会和谐，家庭是基石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家人安全的重要性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家庭安全环境建设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确保房屋结构稳固，无裂缝、变形等问题，及时维修和加固。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房屋结构安全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42" r="159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楼梯与扶手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住宅内应设置足够数量的安全出口，并保持畅通无阻，以便在紧急情况下迅速疏散。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楼梯应坚固、平稳，扶手牢固可靠，确保家人上下楼梯时的安全。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住宅安全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购买正规品牌、质量可靠的电器产品，避免使用劣质或三无产品。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电器选购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规范布线，避免私拉乱接电线；使用电器时，确保插头插座完好，不超负荷用电。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定期对家电进行检查和维护，确保其正常运行，及时更换老化或损坏的部件。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加强家人的防火意识，不乱丢烟蒂、火柴等易燃物品；掌握基本的灭火方法和火场逃生技能。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安装质量可靠的防盗门、窗和锁具；设置报警系统，提高家庭安全防范能力。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与邻居保持友好关系，互相照应，共同维护社区的安全与和谐。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邻里互助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交通安全出行保障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严格按照交通信号灯的指示行驶，不闯红灯，不压黄线。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与前车保持安全距离，避免追尾事故。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礼让行车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在行车过程中，礼让行人和其他车辆，不乱穿插、乱变道。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平稳驾驶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保持车速稳定，不急加速、急刹车，减少车辆磨损和事故风险。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夜间驾驶注意事项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夜间行车要降低车速，正确使用灯光，注意观察路面和前方情况。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提前观察前方路况，做好应对措施，避免紧急情况下手忙脚乱。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99" r="218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报警求助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若遇到严重交通事故或无法处理的情况，及时拨打报警电话求助。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遇到突发情况时，保持冷静，不惊慌失措。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根据情况迅速做出判断，采取正确的应对措施，如紧急制动、避让等。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应对突发交通事件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饮食健康与安全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合理搭配蛋白质、脂肪、碳水化合物等营养素，确保家人摄入全面、均衡的营养。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多样化食物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鼓励家人摄入多种食物，特别是新鲜蔬菜和水果，以获取丰富的维生素和矿物质。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根据家人的年龄、性别、身体状况和活动水平，适量控制总热量和脂肪摄入，预防肥胖和相关疾病。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https://d.book118.com/527110045012006026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2024-08-30T23:12:49.483</cp:lastPrinted>
  <dcterms:created xsi:type="dcterms:W3CDTF">2024-08-30T15:12:49Z</dcterms:created>
  <dcterms:modified xsi:type="dcterms:W3CDTF">2024-08-30T15:12:51Z</dcterms:modified>
</cp:coreProperties>
</file>