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5325E-67BA-4948-99B3-1B2F90576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86C9D-9D45-4384-9D50-351E146E4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2A5D01-F482-4E69-8580-F1C3483FE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D7DD76-02B9-4FA4-917D-85410C07C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DAAE37-AB23-43BD-8071-AAA1B01BA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644D01-BDD1-4B4E-BCCA-5446A8520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18977B-CE2A-4CA6-9F95-7588D2A17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DA76A6-22F5-4E2E-9920-322991B45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915104-39E1-46C7-89AB-D6D359859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32A04-5411-4C0C-8C82-BC5B6D021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DAB52-BFD3-4030-90DC-31056C7DD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11106516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口腔疾病预防与控制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个人口腔护理用品的选择与使用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特殊人群的口腔护理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口腔护理常见误区与解答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口腔疾病与全身健康密切相关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口腔感染和炎症可能增加心脏病、糖尿病等慢性疾病的风险。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口腔问题影响日常活动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疼痛和不适可能影响咀嚼、吞咽和说话等基本功能。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口腔健康影响营养吸收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牙齿和唾液分泌对食物的消化和营养吸收至关重要。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对身体健康的影响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口腔疾病可能导致社交障碍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牙齿不美观或口臭可能影响自信心和社交能力。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治疗过程可能带来不便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口腔疾病治疗可能需要多次就诊、药物使用和调整饮食习惯。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疼痛和不适降低生活质量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口腔问题可能导致疼痛和不适，影响日常生活和工作。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对生活质量的影响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牙齿不美观或缺失可能影响个人形象和自信心。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口腔问题影响自信心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长期的口腔疼痛或治疗过程的担忧可能引发焦虑和压力。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口腔问题可能导致焦虑和压力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不良的口腔状况可能导致心理压力，而心理状态也可能影响口腔健康。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口腔健康与心理健康相互影响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对心理状态的影响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水平颤动法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将刷毛指向牙根方向，与牙面呈45度角，放在牙与牙龈交界处，水平颤动，每次刷2-3颗牙。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刷牙齿内侧面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将牙刷竖起，用刷毛的侧面清洁牙齿内侧面。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竖转动法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将刷毛垂直于牙面，放在牙槽牙龈交界处，转动刷柄，顺牙缝上下刷。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刷牙齿咬合面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将牙刷垂直于牙面，用刷毛的顶端清洁牙齿咬合面。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正确的刷牙方法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取一段约20厘米长的牙线，缠绕在双手中指上。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用牙线轻轻清洁牙齿相邻面，并逐渐移动到牙龈线下方。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用食指绷紧牙线，用中指和无名指夹住牙线。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用牙线清洁完牙齿后，轻轻拉断牙线并取出。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62" b="206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122" b="212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62" b="206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牙线的使用方法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060" r="30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漱口水的选择与使用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选择无酒精、无刺激性成分的漱口水。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每次漱口时使用约10毫升的漱口水，含在口中漱动约20秒。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漱口后吐出，不要用水冲洗。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漱口水不能代替刷牙和牙线清洁牙齿邻面。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定期口腔检查可以及时发现口腔问题，如龋齿、牙龈炎等。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通过定期口腔检查，可以了解自己的口腔健康状况，及时调整口腔护理方法。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定期口腔检查可以预防口腔疾病的发生，提高口腔健康水平。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定期口腔检查的重要性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口腔疾病预防与控制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牙周病的预防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养成良好的口腔卫生习惯，定期进行口腔清洁和护理，戒烟限酒，控制血糖和血压。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口腔溃疡的预防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保持口腔卫生，避免刺激性食物和饮料，增加维生素B和C的摄入。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龋齿的预防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定期进行口腔检查，保持口腔卫生，使用含氟牙膏，控制糖的摄入量，增加钙、磷等矿物质的摄入。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常见口腔疾病的预防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02" r="1660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关注口腔异常症状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如出现口腔溃疡、白斑、红斑等症状，应及时就医检查，以便早期发现和治疗。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避免吸烟和过量饮酒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吸烟和过量饮酒是导致口腔癌的主要危险因素，应尽量避免或控制。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保持良好口腔卫生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定期进行口腔检查，及时发现和处理口腔异常病变，保持口腔卫生。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口腔癌的预防与早期发现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https://d.book118.com/527111065164006032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2024-09-06T00:34:37.267</cp:lastPrinted>
  <dcterms:created xsi:type="dcterms:W3CDTF">2024-09-05T16:34:37Z</dcterms:created>
  <dcterms:modified xsi:type="dcterms:W3CDTF">2024-09-05T16:34:39Z</dcterms:modified>
</cp:coreProperties>
</file>