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0F3AA-7FCE-4F42-ABB2-549703245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AF69D-7996-4441-B2C2-49AB0A5B5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5D1912-95F7-4C18-8EFD-B727131F9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477E87-F027-4B13-997C-AB9B79776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0284B2-C181-4F12-BD0D-8E9E1F05B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13ADE7-1D3D-4B53-82DE-7A57E44D7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DAF78C-660A-43D3-8F55-A431D3F09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453075-077A-4E9F-8A2B-468806F49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AF84B3-EA88-4CEE-9EF8-F3B7F0090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762C2-DB3A-4C2E-9E44-2AD8E16AE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32CB9C-ECC6-4479-9965-7FD2CB23D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111510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49.开展体验式营销活动的管理方案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活动目标与定位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活动策划与创意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活动执行与管理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活动目标与定位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增强客户忠诚度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通过独特的体验活动，吸引潜在客户的关注，提高品牌曝光度。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将产品融入体验活动中，让客户在亲身体验中感受产品优势，从而激发购买欲望。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通过优质的体验服务，提升客户满意度和忠诚度，促进口碑传播。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明确体验式营销目标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消费者群体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行业领域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地域范围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确定目标客户群体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根据产品特点和行业趋势，选择相关的行业领域进行定向推广。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结合产品特性和市场需求，选择合适的地域范围进行活动推广。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针对产品的目标消费者群体，如年轻人、家庭、商务人士等。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制定差异化营销策略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打造独特、有趣的体验活动，让客户在参与过程中产生深刻印象。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提供量身定制的体验服务，满足不同客户的需求和期望。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运用社交媒体、线上线下互动等方式，让客户在体验过程中自发传播活动信息。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创意体验设计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互动式传播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活动策划与创意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仔细研究产品的功能、特性、优势等，找出与竞争对手不同的独特之处。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深入了解产品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调研市场需求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6917" r="26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提炼卖点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通过市场调查、用户反馈等方式，了解目标用户对产品的需求和期望。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基于产品调研和市场需求，提炼出最能吸引用户的独特卖点，并对其进行包装和宣传。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挖掘产品独特卖点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设计多种不同类型的活动，满足不同用户群体的需求和兴趣，提高活动的参与度和影响力。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创意构思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结合产品特点和目标用户需求，构思新颖、有趣的体验式活动形式，如互动游戏、虚拟现实体验等。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运用先进的技术手段，如AR、VR、3D打印等，提升活动的互动性和趣味性。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创新体验式活动形式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根据产品特点和目标用户需求，确定活动的主题和定位，如科技、时尚、环保等。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3350" r="333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主题定位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运用创意元素和符号，如独特的视觉设计、口号、吉祥物等，提升活动的辨识度和吸引力。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创意元素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通过情感化的设计和表达，引发用户的情感共鸣和参与热情，提高活动的参与度和传播效果。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设计吸引力强的活动主题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活动执行与管理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https://d.book118.com/527111151061006052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2024-09-25T20:48:26.598</cp:lastPrinted>
  <dcterms:created xsi:type="dcterms:W3CDTF">2024-09-25T12:48:26Z</dcterms:created>
  <dcterms:modified xsi:type="dcterms:W3CDTF">2024-09-25T12:48:28Z</dcterms:modified>
</cp:coreProperties>
</file>