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E91A7-EA2D-41FE-ABD0-137303A6A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DD5AD-EFD9-4692-8AC5-9F46E3FF9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FFF0A-4E8B-414A-8769-AEAA3E86B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11CE1-D9D1-4C91-BD9E-54E28ED87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DE6BB-8FEF-48F1-BFEA-28AD10AEE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95F7AA-9BBA-4FF2-9750-17A62F59C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6B82E-8D69-4945-B3F1-214DB1416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D8E84-6F92-4D8A-B064-1CE3CCF30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D98C4-C701-491B-B079-1D221631F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08E7D-EE36-413A-BB6B-1728E63AD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0BB1C-8CBE-4D78-9E0D-C95172B96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13132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生物基化工材料加工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生物基化工材料概述
 生物基化工材料分类
 生物基化工材料性质
 生物基化工材料加工技术
 加工过程中的化学反应
 加工过程中的物理变化
 生物基化工材料的应用
 生物基化工材料的发展前景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生物基化工材料概述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生物基化工材料加工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生物基化工材料概述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生物基化工材料的定义与分类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1.生物基化工材料是以生物质为原料，通过生物技术或化学技术加工制成的材料。</a:t>
            </a:r>
          </a:p>
          <a:p>
            <a:r>
              <a:t>2.生物基化工材料可分为生物塑料、生物纤维、生物橡胶、生物油脂等类型。</a:t>
            </a:r>
          </a:p>
          <a:p>
            <a:r>
              <a:t>3.与传统石化基化工材料相比，生物基化工材料具有可再生、可降解、低碳环保等优点。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生物基化工材料的发展现状与趋势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1.随着人们对环保和可持续发展的重视程度不断提高，生物基化工材料的发展前景广阔。</a:t>
            </a:r>
          </a:p>
          <a:p>
            <a:r>
              <a:t>2.目前，生物基化工材料在全球范围内已经得到了广泛的研究和应用，市场规模不断扩大。</a:t>
            </a:r>
          </a:p>
          <a:p>
            <a:r>
              <a:t>3.未来，生物基化工材料将逐渐向高性能、多功能、复合化方向发展。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生物基化工材料概述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生物基化工材料的生产技术与工艺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1.生物基化工材料的生产技术包括生物质预处理、生物质转化、产品后处理等步骤。</a:t>
            </a:r>
          </a:p>
          <a:p>
            <a:r>
              <a:t>2.不同的生物质原料和产品类型需要不同的生产工艺和技术。</a:t>
            </a:r>
          </a:p>
          <a:p>
            <a:r>
              <a:t>3.随着技术的不断进步，生物基化工材料的生产效率和产品质量不断提高。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生物基化工材料的应用领域与市场前景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1.生物基化工材料在包装、农业、汽车、建筑等领域得到了广泛应用。</a:t>
            </a:r>
          </a:p>
          <a:p>
            <a:r>
              <a:t>2.随着技术的不断发展和人们对环保的要求不断提高，生物基化工材料的市场前景广阔。</a:t>
            </a:r>
          </a:p>
          <a:p>
            <a:r>
              <a:t>3.未来，生物基化工材料将在更多领域得到应用，成为可持续发展的重要支撑。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生物基化工材料分类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生物基化工材料加工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生物基化工材料分类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生物基化工材料的分类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1.按来源分类：可分为植物源、动物源和微生物源生物基化工材料，每种来源都有其独特的性能和应用领域。</a:t>
            </a:r>
          </a:p>
          <a:p>
            <a:r>
              <a:t>2.按材料类型分类：包括生物基塑料、生物基纤维、生物基橡胶等，每种类型都有其独特的化学和物理性质。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生物基塑料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1.类型多样：包括聚乳酸、聚羟基脂肪酸酯、淀粉基塑料等多种类型，每种类型都有其独特的性能和应用领域。</a:t>
            </a:r>
          </a:p>
          <a:p>
            <a:r>
              <a:t>2.可降解性：与石油基塑料相比，生物基塑料具有更好的可降解性，对环境污染小。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生物基化工材料分类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生物基纤维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1.再生资源：生物基纤维主要由农作物废弃物、竹子等可再生资源制成，资源丰富。</a:t>
            </a:r>
          </a:p>
          <a:p>
            <a:r>
              <a:t>2.性能优良：生物基纤维具有吸湿性好、透气性强、抗菌防螨等优良性能，应用领域广泛。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生物基橡胶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1.环保替代品：生物基橡胶可作为石油基橡胶的环保替代品，减少对环境的污染。</a:t>
            </a:r>
          </a:p>
          <a:p>
            <a:r>
              <a:t>2.性能接近：生物基橡胶的性能已接近石油基橡胶，可用于轮胎、胶管等领域。</a:t>
            </a:r>
          </a:p>
          <a:p>
            <a:r>
              <a:t>以上内容仅供参考，建议查阅相关文献和资料获取更多信息。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生物基化工材料性质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生物基化工材料加工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生物基化工材料性质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生物基化工材料的定义与分类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1.生物基化工材料是以生物质为原料，通过化学和生物技术加工而成的材料。</a:t>
            </a:r>
          </a:p>
          <a:p>
            <a:r>
              <a:t>2.生物基化工材料可分为生物塑料、生物纤维、生物橡胶、生物化学品等类型。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生物基化工材料的结构与性能特点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1.生物基化工材料具有与石油基化工材料不同的化学结构和物理性能。</a:t>
            </a:r>
          </a:p>
          <a:p>
            <a:r>
              <a:t>2.生物基化工材料的性能受到原料种类、生产工艺、分子量、分子结构等多种因素的影响。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生物基化工材料性质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生物基化工材料的生物降解性与环境友好性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1.生物基化工材料具有较好的生物降解性，可降低废弃物对环境的影响。</a:t>
            </a:r>
          </a:p>
          <a:p>
            <a:r>
              <a:t>2.生物基化工材料的生产过程中，产生的废弃物和副产品也可以得到有效利用，提高资源利用率。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生物基化工材料的热性能与机械性能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1.不同类型的生物基化工材料具有不同的热性能和机械性能，需要根据具体应用场景进行选择。</a:t>
            </a:r>
          </a:p>
          <a:p>
            <a:r>
              <a:t>2.通过改性和复合等方法，可以改善生物基化工材料的热性能和机械性能，提高材料的应用范围。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生物基化工材料性质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生物基化工材料的应用领域与发展趋势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1.生物基化工材料在包装、建材、汽车、航空等领域得到广泛应用。</a:t>
            </a:r>
          </a:p>
          <a:p>
            <a:r>
              <a:t>2.随着技术不断进步和应用领域拓展，生物基化工材料的发展前景广阔。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生物基化工材料加工技术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生物基化工材料加工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生物基化工材料加工技术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生物基化工材料概述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1.生物基化工材料是以生物质为原料，通过生物加工技术制成的化工材料。</a:t>
            </a:r>
          </a:p>
          <a:p>
            <a:r>
              <a:t>2.生物质资源丰富，可再生，具有可持续性。</a:t>
            </a:r>
          </a:p>
          <a:p>
            <a:r>
              <a:t>3.生物基化工材料具有环保、可降解、低毒等优点，是未来化工材料发展的重要方向。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生物基化工材料分类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1.根据生物质来源不同，生物基化工材料可分为农作物基、木材基、海洋生物基等。</a:t>
            </a:r>
          </a:p>
          <a:p>
            <a:r>
              <a:t>2.不同类型的生物基化工材料具有不同的性质和应用领域。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生物基化工材料加工技术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1.生物基化工材料生产工艺包括生物质预处理、生物质转化、产品分离提纯等环节。</a:t>
            </a:r>
          </a:p>
          <a:p>
            <a:r>
              <a:t>2.不同的生产工艺对产品性质和应用领域有影响。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生物基化工材料应用领域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1.生物基化工材料广泛应用于塑料、纤维、橡胶、涂料、胶粘剂等领域。</a:t>
            </a:r>
          </a:p>
          <a:p>
            <a:r>
              <a:t>2.生物基化工材料的应用对推动绿色、可持续发展具有重要意义。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生物基化工材料生产工艺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生物基化工材料加工技术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生物基化工材料市场现状与趋势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1.全球生物基化工材料市场规模逐年增长，市场前景广阔。</a:t>
            </a:r>
          </a:p>
          <a:p>
            <a:r>
              <a:t>2.随着人们对环保、可持续发展的重视，生物基化工材料的市场需求将进一步增加。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生物基化工材料加工技术的发展与挑战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1.生物基化工材料加工技术不断发展，取得了一系列重要成果。</a:t>
            </a:r>
          </a:p>
          <a:p>
            <a:r>
              <a:t>2.然而，仍存在一些技术瓶颈和挑战，需要进一步加强研究和创新。</a:t>
            </a:r>
          </a:p>
          <a:p>
            <a:r>
              <a:t>以上内容仅供参考，如果需要更多信息，建议到知识分享平台查询或阅读相关文献。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https://d.book118.com/527113132065006030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生物基化工材料概述</vt:lpstr>
      <vt:lpstr> 生物基化工材料概述</vt:lpstr>
      <vt:lpstr> 生物基化工材料概述</vt:lpstr>
      <vt:lpstr> 生物基化工材料分类</vt:lpstr>
      <vt:lpstr> 生物基化工材料分类</vt:lpstr>
      <vt:lpstr> 生物基化工材料分类</vt:lpstr>
      <vt:lpstr> 生物基化工材料性质</vt:lpstr>
      <vt:lpstr> 生物基化工材料性质</vt:lpstr>
      <vt:lpstr> 生物基化工材料性质</vt:lpstr>
      <vt:lpstr> 生物基化工材料性质</vt:lpstr>
      <vt:lpstr> 生物基化工材料加工技术</vt:lpstr>
      <vt:lpstr> 生物基化工材料加工技术</vt:lpstr>
      <vt:lpstr> 生物基化工材料加工技术</vt:lpstr>
      <vt:lpstr> 生物基化工材料加工技术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2024-09-02T02:31:45.811</cp:lastPrinted>
  <dcterms:created xsi:type="dcterms:W3CDTF">2024-09-01T18:31:45Z</dcterms:created>
  <dcterms:modified xsi:type="dcterms:W3CDTF">2024-09-01T18:31:48Z</dcterms:modified>
</cp:coreProperties>
</file>