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2ED2BF-59F6-4433-8161-B5BDC8C493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3DA26A-8349-4702-B8BB-7DB646CE26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22A5D1-237B-4924-8F3C-C88FBDAF2A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F7EE2C-B85F-4974-8DB6-C3302DE724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860091-FF72-4568-85B8-B1E0DCB5DE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0683A9-E4C1-4A32-A4ED-2F10D66ECF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AC28F7-5D42-48E2-B8FB-A39A316940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D93880-3787-4FE7-9264-FEF3A03C04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1CB9D2-93C8-4A79-8478-A3E4F51FEF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215080-6E49-4FCC-B892-6EB3A05B94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FD48DB-D0C5-4563-B028-779BA69CF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711414501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教育教师专业化培训注重仪态表达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仪态表达基本概念与技巧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课堂教学中的仪态表达应用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课外活动及社交场合中的仪态表达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案例分析与实践操作演练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914" b="13914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提升教育质量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专业化的教师培训能够提升教师的教育教学能力，进一步提高教育质量。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适应教育改革需求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随着教育改革的不断深入，教师需要不断更新观念、知识和技能，以适应新的教育要求。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增强教师职业认同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专业化培训有助于增强教师的职业认同感和归属感，提高工作积极性和满意度。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教育教师专业化重要性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134" b="4134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传递信息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仪态表达是教师传递知识、技能和情感的重要手段，能够帮助学生更好地理解和掌握知识。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塑造形象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良好的仪态表达能够塑造教师专业、自信、亲切的形象，增强学生对教师的信任和尊重。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激发兴趣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生动、有趣的仪态表达能够激发学生的学习兴趣和积极性，提高教学效果。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仪态表达在教育中的作用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期望成果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参训教师能够自如运用仪态表达技巧，增强与学生的互动和沟通，提升教学效果和学生学习体验。同时，教师能够形成独特的教学风格和个人魅力，成为受学生欢迎的优秀教师。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通过专业化培训，使教师掌握仪态表达的基本理论和技能，提高教育教学能力和专业素养。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仪态表达基本概念与技巧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仪态是指人在交际活动中的举止、姿态和风度，包括日常生活中的坐、立、行、走等动作和表情、神态等非语言因素。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根据表达方式和目的的不同，仪态可分为静态仪态和动态仪态。静态仪态主要指站姿、坐姿等静态动作；动态仪态则包括行走、手势、表情等动态元素。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仪态定义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仪态分类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仪态定义及分类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表达方式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仪态表达主要通过身体语言、面部表情、声音语调等多种方式进行。其中，身体语言包括姿势、动作和表情等，是仪态表达的主要手段。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表达技巧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有效的仪态表达需要掌握一些基本技巧，如保持自然、放松的姿态，注意眼神交流，适当运用手势和表情等。同时，还需注意不同场合和文化背景下的仪态差异。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969" r="25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表达方式与技巧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仪态表达不仅是传递信息的手段，更是传递情感的重要途径。通过恰当的仪态表达，可以传递出尊重、友善、自信等积极情感，增强与他人的情感联系。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情感传递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提升仪态表达的感染力需要从多个方面入手，包括增强自信心、培养积极心态、提高文化素养等。同时，还可以通过观察和实践不断提高自己的仪态表达能力，以更好地影响和感染他人。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感染力提升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情感传递与感染力提升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课堂教学中的仪态表达应用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教师自信地站在讲台上，保持良好的身体姿态和面部表情，向学生传递出积极向上的信号。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仪态自信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语言生动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举例恰当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运用生动、有趣的语言描述课程内容，激发学生的学习兴趣和好奇心。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通过举例或引用相关案例，将抽象的理论知识与实际应用联系起来，帮助学生更好地理解。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导入环节：吸引学生注意力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按照课程内容的逻辑结构进行讲解，确保学生能够清晰地理解知识点之间的关联。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逻辑严密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通过加重语气、提高音量或使用手势等方式，突出讲解的重点内容，引起学生的注意。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重点突出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使用简洁明了的语言表达复杂的观点或概念，避免使用晦涩难懂的词汇或句子。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语言简洁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讲解环节：清晰传达知识点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https://d.book118.com/527114145016006035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2024-09-09T09:12:10.422</cp:lastPrinted>
  <dcterms:created xsi:type="dcterms:W3CDTF">2024-09-09T01:12:10Z</dcterms:created>
  <dcterms:modified xsi:type="dcterms:W3CDTF">2024-09-09T01:12:12Z</dcterms:modified>
</cp:coreProperties>
</file>