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22053A-6C64-4B97-B75C-CECDC4AFE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984F1-F470-48E1-A7B8-3EB1D91C3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A05525-9612-4BFF-ADF7-6E20DEC41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14F79A-4510-49F2-A2D4-1E96F5C3C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019A66-97DA-4D3C-A294-16158E0931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C8A8DC-9EF8-4C76-A0B4-D8838AE6B9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BC7299-7DDC-4274-8736-A920C0BB0A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A8030-31E8-4CDE-B2A7-BCB78781A0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F1B513-B3D1-4438-AE68-04A4A211D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6C3E7-539F-4710-BD03-E649974DE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752910-40C3-4020-8F37-0C0FA8D76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1615305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工程消防施工中的高层建筑消防自动喷水灭火系统的设计与施工要点</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设计要点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注意事项与维护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工程实例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系统概述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84" r="1338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自动喷水灭火系统是一种常见的固定灭火设施，能够在火灾发生时自动喷水灭火，有效控制火势蔓延。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自动喷水灭火系统通过喷头感应火灾并自动启动，喷水灭火，同时触发报警系统，通知人员疏散和消防部门。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自动喷水灭火系统起源于19世纪末期，经过多年的发展与改进，已经成为现代建筑中不可或缺的消防设施。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随着科技的不断进步，自动喷水灭火系统也在不断升级和完善，如智能喷头、快速响应喷头等新型产品的出现，提高了系统的灭火效率和安全性。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适用于高层建筑、公共场所、工业厂房等人员密集或易燃物较多的场所。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不适用于极寒、极热或腐蚀性环境，以及无人的场所或设备。同时，对于可燃物较少或无人值守的场所，自动喷水灭火系统可能不是最优选择。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设计要点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喷头选型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根据高层建筑的特点和使用场所，选择适合的喷头类型，如标准喷头、扩展覆盖喷头、吊顶式喷头等。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喷头布置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按照相关规范和标准，合理布置喷头数量和位置，确保喷水均匀覆盖保护区域，不留死角。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喷头选型与布置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选择高质量的管材和管件，如镀锌钢管、无缝钢管等，确保管网强度和耐久性。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管网材料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根据建筑平面布局和消防要求，合理设计管网的走向、分支和连接方式，确保水流顺畅。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管网布置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管网设计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泵房与水池设计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泵房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选择合适的消防水泵，并确保泵房的位置和环境条件满足消防要求。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水池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设计足够容量和合理的水池，以满足火灾时消防用水需求。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设计合理的联动控制方案，实现火灾自动报警系统与自动喷水灭火系统的联动控制。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报警系统</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设置可靠的火灾探测器和报警装置，及时发现火灾并发出警报，引导人员疏散。</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联动控制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联动控制与报警系统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施工要点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https://d.book118.com/527116153056006051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2024-09-24T10:46:45.725</cp:lastPrinted>
  <dcterms:created xsi:type="dcterms:W3CDTF">2024-09-24T02:46:45Z</dcterms:created>
  <dcterms:modified xsi:type="dcterms:W3CDTF">2024-09-24T02:46:47Z</dcterms:modified>
</cp:coreProperties>
</file>