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FE9E5-75B7-4A6A-9C2E-7F8A8462B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8287E-E4AF-4C26-A22F-F7CD22746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DE143-E22B-4D61-B34D-F27CD8363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39CC5-5100-439E-A0FC-FC7BD3228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16FAB-3898-43FD-AD1D-FA2EDD878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5762F-7DAB-403A-AC5F-53A925855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A0513D-8E17-44B5-8CCC-C5A815BF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2795C-D240-4B56-A9D2-E90A27C61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3D8EB-8305-419B-83CF-3D49F5F57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8396E-A817-48D2-992A-3A159E6B2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DF100-2CD6-4D0D-9B0F-D86EF2F28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162001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魏都区安全培训班地址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魏都区安全培训班介绍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魏都区安全培训班地址分布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安全培训的实践与效果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魏都区安全培训班介绍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https://d.book118.com/527116200120006035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2024-09-10T03:45:00.658</cp:lastPrinted>
  <dcterms:created xsi:type="dcterms:W3CDTF">2024-09-09T19:45:00Z</dcterms:created>
  <dcterms:modified xsi:type="dcterms:W3CDTF">2024-09-09T19:45:02Z</dcterms:modified>
</cp:coreProperties>
</file>